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31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9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30.xml" ContentType="application/vnd.openxmlformats-officedocument.presentationml.slide+xml"/>
  <Override PartName="/ppt/slides/slide8.xml" ContentType="application/vnd.openxmlformats-officedocument.presentationml.slide+xml"/>
  <Override PartName="/ppt/slides/slide27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 showSpecialPlsOnTitleSld="0" firstSlideNum="0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7620000" cx="10160000"/>
  <p:notesSz cy="10160000" cx="7620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31.xml" Type="http://schemas.openxmlformats.org/officeDocument/2006/relationships/slide" Id="rId36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25.xml" Type="http://schemas.openxmlformats.org/officeDocument/2006/relationships/slide" Id="rId30"/><Relationship Target="slides/slide7.xml" Type="http://schemas.openxmlformats.org/officeDocument/2006/relationships/slide" Id="rId12"/><Relationship Target="slides/slide26.xml" Type="http://schemas.openxmlformats.org/officeDocument/2006/relationships/slide" Id="rId31"/><Relationship Target="slides/slide8.xml" Type="http://schemas.openxmlformats.org/officeDocument/2006/relationships/slide" Id="rId13"/><Relationship Target="slides/slide5.xml" Type="http://schemas.openxmlformats.org/officeDocument/2006/relationships/slide" Id="rId10"/><Relationship Target="slides/slide6.xml" Type="http://schemas.openxmlformats.org/officeDocument/2006/relationships/slide" Id="rId11"/><Relationship Target="slides/slide29.xml" Type="http://schemas.openxmlformats.org/officeDocument/2006/relationships/slide" Id="rId34"/><Relationship Target="slides/slide30.xml" Type="http://schemas.openxmlformats.org/officeDocument/2006/relationships/slide" Id="rId35"/><Relationship Target="slides/slide27.xml" Type="http://schemas.openxmlformats.org/officeDocument/2006/relationships/slide" Id="rId32"/><Relationship Target="slides/slide28.xml" Type="http://schemas.openxmlformats.org/officeDocument/2006/relationships/slide" Id="rId33"/><Relationship Target="slides/slide24.xml" Type="http://schemas.openxmlformats.org/officeDocument/2006/relationships/slide" Id="rId29"/><Relationship Target="slides/slide21.xml" Type="http://schemas.openxmlformats.org/officeDocument/2006/relationships/slide" Id="rId26"/><Relationship Target="slides/slide20.xml" Type="http://schemas.openxmlformats.org/officeDocument/2006/relationships/slide" Id="rId25"/><Relationship Target="slides/slide23.xml" Type="http://schemas.openxmlformats.org/officeDocument/2006/relationships/slide" Id="rId28"/><Relationship Target="slides/slide22.xml" Type="http://schemas.openxmlformats.org/officeDocument/2006/relationships/slide" Id="rId27"/><Relationship Target="presProps.xml" Type="http://schemas.openxmlformats.org/officeDocument/2006/relationships/presProps" Id="rId2"/><Relationship Target="slides/slide16.xml" Type="http://schemas.openxmlformats.org/officeDocument/2006/relationships/slide" Id="rId21"/><Relationship Target="theme/theme2.xml" Type="http://schemas.openxmlformats.org/officeDocument/2006/relationships/theme" Id="rId1"/><Relationship Target="slides/slide17.xml" Type="http://schemas.openxmlformats.org/officeDocument/2006/relationships/slide" Id="rId22"/><Relationship Target="slideMasters/slideMaster1.xml" Type="http://schemas.openxmlformats.org/officeDocument/2006/relationships/slideMaster" Id="rId4"/><Relationship Target="slides/slide18.xml" Type="http://schemas.openxmlformats.org/officeDocument/2006/relationships/slide" Id="rId23"/><Relationship Target="tableStyles.xml" Type="http://schemas.openxmlformats.org/officeDocument/2006/relationships/tableStyles" Id="rId3"/><Relationship Target="slides/slide19.xml" Type="http://schemas.openxmlformats.org/officeDocument/2006/relationships/slide" Id="rId24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" name="Shape 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" name="Shape 2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" name="Shape 2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" name="Shape 2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7" name="Shape 2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0" name="Shape 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" name="Shape 3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2" name="Shape 3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5" name="Shape 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" name="Shape 3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0" name="Shape 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1" name="Shape 4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42" name="Shape 4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5" name="Shape 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6" name="Shape 4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47" name="Shape 4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0" name="Shape 5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1" name="Shape 5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2" name="Shape 5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5" name="Shape 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6" name="Shape 5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5" name="Shape 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6" name="Shape 6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7" name="Shape 6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0" name="Shape 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5" name="Shape 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6" name="Shape 7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0" name="Shape 8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1" name="Shape 8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5" name="Shape 8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6" name="Shape 8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0" name="Shape 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1" name="Shape 9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5" name="Shape 9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0" name="Shape 1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5" name="Shape 1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6" name="Shape 10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0" name="Shape 1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1" name="Shape 11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5" name="Shape 1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6" name="Shape 11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0" name="Shape 1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5" name="Shape 12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6" name="Shape 12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0" name="Shape 1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1" name="Shape 13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5" name="Shape 1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0" name="Shape 1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1" name="Shape 14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2" name="Shape 14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5" name="Shape 1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0" name="Shape 15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1" name="Shape 15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5" name="Shape 1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6" name="Shape 15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0" name="Shape 1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5" name="Shape 1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6" name="Shape 166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0" name="Shape 1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1" name="Shape 171"/>
          <p:cNvSpPr/>
          <p:nvPr>
            <p:ph idx="2" type="sldImg"/>
          </p:nvPr>
        </p:nvSpPr>
        <p:spPr>
          <a:xfrm>
            <a:off y="762000" x="1270250"/>
            <a:ext cy="3809999" cx="508025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y="4826000" x="762000"/>
            <a:ext cy="4572000" cx="60960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" name="Shape 5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6" name="Shape 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" name="Shape 7"/>
          <p:cNvSpPr txBox="1"/>
          <p:nvPr>
            <p:ph type="ctrTitle"/>
          </p:nvPr>
        </p:nvSpPr>
        <p:spPr>
          <a:xfrm>
            <a:off y="3048000" x="914400"/>
            <a:ext cy="1219199" cx="83312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8" name="Shape 8"/>
          <p:cNvSpPr txBox="1"/>
          <p:nvPr>
            <p:ph idx="1" type="subTitle"/>
          </p:nvPr>
        </p:nvSpPr>
        <p:spPr>
          <a:xfrm>
            <a:off y="4572000" x="1828800"/>
            <a:ext cy="914400" cx="6502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9" name="Shape 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y="304800" x="304800"/>
            <a:ext cy="914400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y="1828800" x="304800"/>
            <a:ext cy="5486399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12" name="Shape 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" name="Shape 13"/>
          <p:cNvSpPr txBox="1"/>
          <p:nvPr>
            <p:ph type="title"/>
          </p:nvPr>
        </p:nvSpPr>
        <p:spPr>
          <a:xfrm>
            <a:off y="304800" x="304800"/>
            <a:ext cy="914400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14" name="Shape 14"/>
          <p:cNvSpPr txBox="1"/>
          <p:nvPr>
            <p:ph idx="1" type="body"/>
          </p:nvPr>
        </p:nvSpPr>
        <p:spPr>
          <a:xfrm>
            <a:off y="1828800" x="304800"/>
            <a:ext cy="5486399" cx="4470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  <p:sp>
        <p:nvSpPr>
          <p:cNvPr id="15" name="Shape 15"/>
          <p:cNvSpPr txBox="1"/>
          <p:nvPr>
            <p:ph idx="2" type="body"/>
          </p:nvPr>
        </p:nvSpPr>
        <p:spPr>
          <a:xfrm>
            <a:off y="1828800" x="5384800"/>
            <a:ext cy="5486399" cx="4470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16" name="Shape 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" name="Shape 17"/>
          <p:cNvSpPr txBox="1"/>
          <p:nvPr>
            <p:ph idx="1" type="body"/>
          </p:nvPr>
        </p:nvSpPr>
        <p:spPr>
          <a:xfrm>
            <a:off y="6705600" x="304800"/>
            <a:ext cy="609599" cx="9550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theme/theme3.xml" Type="http://schemas.openxmlformats.org/officeDocument/2006/relationships/theme" Id="rId6"/><Relationship Target="../slideLayouts/slideLayout5.xml" Type="http://schemas.openxmlformats.org/officeDocument/2006/relationships/slideLayout" Id="rId5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FFFFF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8.jpg" Type="http://schemas.openxmlformats.org/officeDocument/2006/relationships/image" Id="rId3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4.jpg" Type="http://schemas.openxmlformats.org/officeDocument/2006/relationships/image" Id="rId3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3.jpg" Type="http://schemas.openxmlformats.org/officeDocument/2006/relationships/image" Id="rId3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9.jpg" Type="http://schemas.openxmlformats.org/officeDocument/2006/relationships/image" Id="rId3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1.jpg" Type="http://schemas.openxmlformats.org/officeDocument/2006/relationships/image" Id="rId3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0.jpg" Type="http://schemas.openxmlformats.org/officeDocument/2006/relationships/image" Id="rId3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6.jpg" Type="http://schemas.openxmlformats.org/officeDocument/2006/relationships/image" Id="rId3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5.jpg" Type="http://schemas.openxmlformats.org/officeDocument/2006/relationships/image" Id="rId3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2.jpg" Type="http://schemas.openxmlformats.org/officeDocument/2006/relationships/image" Id="rId3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07.jpg" Type="http://schemas.openxmlformats.org/officeDocument/2006/relationships/image" Id="rId3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3.jpg" Type="http://schemas.openxmlformats.org/officeDocument/2006/relationships/image" Id="rId3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5.jpg" Type="http://schemas.openxmlformats.org/officeDocument/2006/relationships/image" Id="rId3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1.jpg" Type="http://schemas.openxmlformats.org/officeDocument/2006/relationships/image" Id="rId3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7.jpg" Type="http://schemas.openxmlformats.org/officeDocument/2006/relationships/image" Id="rId3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6.jpg" Type="http://schemas.openxmlformats.org/officeDocument/2006/relationships/image" Id="rId3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0.jpg" Type="http://schemas.openxmlformats.org/officeDocument/2006/relationships/image" Id="rId3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4.jpg" Type="http://schemas.openxmlformats.org/officeDocument/2006/relationships/image" Id="rId3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2.jpg" Type="http://schemas.openxmlformats.org/officeDocument/2006/relationships/image" Id="rId3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8.jpg" Type="http://schemas.openxmlformats.org/officeDocument/2006/relationships/image" Id="rId3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19.jpg" Type="http://schemas.openxmlformats.org/officeDocument/2006/relationships/image" Id="rId3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6.jpg" Type="http://schemas.openxmlformats.org/officeDocument/2006/relationships/image" Id="rId3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4.jpg" Type="http://schemas.openxmlformats.org/officeDocument/2006/relationships/image" Id="rId3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9.jpg" Type="http://schemas.openxmlformats.org/officeDocument/2006/relationships/image" Id="rId3"/></Relationships>
</file>

<file path=ppt/slides/_rels/slide24.xml.rels><?xml version="1.0" encoding="UTF-8" standalone="yes"?><Relationships xmlns="http://schemas.openxmlformats.org/package/2006/relationships"><Relationship Target="../notesSlides/notesSlide24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8.jpg" Type="http://schemas.openxmlformats.org/officeDocument/2006/relationships/image" Id="rId3"/></Relationships>
</file>

<file path=ppt/slides/_rels/slide25.xml.rels><?xml version="1.0" encoding="UTF-8" standalone="yes"?><Relationships xmlns="http://schemas.openxmlformats.org/package/2006/relationships"><Relationship Target="../notesSlides/notesSlide25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3.jpg" Type="http://schemas.openxmlformats.org/officeDocument/2006/relationships/image" Id="rId3"/></Relationships>
</file>

<file path=ppt/slides/_rels/slide26.xml.rels><?xml version="1.0" encoding="UTF-8" standalone="yes"?><Relationships xmlns="http://schemas.openxmlformats.org/package/2006/relationships"><Relationship Target="../notesSlides/notesSlide26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1.jpg" Type="http://schemas.openxmlformats.org/officeDocument/2006/relationships/image" Id="rId3"/></Relationships>
</file>

<file path=ppt/slides/_rels/slide27.xml.rels><?xml version="1.0" encoding="UTF-8" standalone="yes"?><Relationships xmlns="http://schemas.openxmlformats.org/package/2006/relationships"><Relationship Target="../notesSlides/notesSlide27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5.jpg" Type="http://schemas.openxmlformats.org/officeDocument/2006/relationships/image" Id="rId3"/></Relationships>
</file>

<file path=ppt/slides/_rels/slide28.xml.rels><?xml version="1.0" encoding="UTF-8" standalone="yes"?><Relationships xmlns="http://schemas.openxmlformats.org/package/2006/relationships"><Relationship Target="../notesSlides/notesSlide28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2.jpg" Type="http://schemas.openxmlformats.org/officeDocument/2006/relationships/image" Id="rId3"/></Relationships>
</file>

<file path=ppt/slides/_rels/slide29.xml.rels><?xml version="1.0" encoding="UTF-8" standalone="yes"?><Relationships xmlns="http://schemas.openxmlformats.org/package/2006/relationships"><Relationship Target="../notesSlides/notesSlide29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0.jpg" Type="http://schemas.openxmlformats.org/officeDocument/2006/relationships/image" Id="rId3"/></Relationships>
</file>

<file path=ppt/slides/_rels/slide30.xml.rels><?xml version="1.0" encoding="UTF-8" standalone="yes"?><Relationships xmlns="http://schemas.openxmlformats.org/package/2006/relationships"><Relationship Target="../notesSlides/notesSlide30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27.jpg" Type="http://schemas.openxmlformats.org/officeDocument/2006/relationships/image" Id="rId3"/></Relationships>
</file>

<file path=ppt/slides/_rels/slide31.xml.rels><?xml version="1.0" encoding="UTF-8" standalone="yes"?><Relationships xmlns="http://schemas.openxmlformats.org/package/2006/relationships"><Relationship Target="../notesSlides/notesSlide31.xml" Type="http://schemas.openxmlformats.org/officeDocument/2006/relationships/notesSlide" Id="rId2"/><Relationship Target="../slideLayouts/slideLayout1.xml" Type="http://schemas.openxmlformats.org/officeDocument/2006/relationships/slideLayout" Id="rId1"/><Relationship Target="../media/image30.jpg" Type="http://schemas.openxmlformats.org/officeDocument/2006/relationships/image" Id="rId3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" name="Shape 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9" name="Shape 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" name="Shape 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4" name="Shape 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" name="Shape 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9" name="Shape 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" name="Shape 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34" name="Shape 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" name="Shape 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39" name="Shape 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" name="Shape 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44" name="Shape 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" name="Shape 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49" name="Shape 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3" name="Shape 5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54" name="Shape 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" name="Shape 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59" name="Shape 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3" name="Shape 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64" name="Shape 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8" name="Shape 6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69" name="Shape 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74" name="Shape 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8" name="Shape 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79" name="Shape 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84" name="Shape 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8" name="Shape 8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3" name="Shape 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94" name="Shape 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8" name="Shape 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99" name="Shape 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04" name="Shape 1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8" name="Shape 1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09" name="Shape 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3" name="Shape 1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14" name="Shape 1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8" name="Shape 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19" name="Shape 1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3" name="Shape 1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24" name="Shape 1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8" name="Shape 1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29" name="Shape 1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3" name="Shape 1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34" name="Shape 1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39" name="Shape 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3" name="Shape 1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44" name="Shape 1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8" name="Shape 1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49" name="Shape 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3" name="Shape 15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54" name="Shape 1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8" name="Shape 1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59" name="Shape 1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3" name="Shape 1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64" name="Shape 1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8" name="Shape 16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69" name="Shape 1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0" x="0"/>
            <a:ext cy="7620000" cx="10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