
<file path=[Content_Types].xml><?xml version="1.0" encoding="utf-8"?>
<Types xmlns="http://schemas.openxmlformats.org/package/2006/content-types">
  <Default Extension="jpg" ContentType="image/jpeg"/>
  <Default Extension="rels" ContentType="application/vnd.openxmlformats-package.relationships+xml"/>
  <Default Extension="png" ContentType="image/png"/>
  <Default Extension="xml" ContentType="application/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notesSlides/notesSlide7.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1.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slideMasters/slideMaster1.xml" ContentType="application/vnd.openxmlformats-officedocument.presentationml.slideMaster+xml"/>
  <Override PartName="/ppt/slides/slide7.xml" ContentType="application/vnd.openxmlformats-officedocument.presentationml.slide+xml"/>
  <Override PartName="/ppt/slides/slide1.xml" ContentType="application/vnd.openxmlformats-officedocument.presentationml.slide+xml"/>
  <Override PartName="/ppt/slides/slide12.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tableStyles.xml" ContentType="application/vnd.openxmlformats-officedocument.presentationml.tableStyles+xml"/>
</Types>
</file>

<file path=_rels/.rels><?xml version="1.0" encoding="UTF-8" standalone="yes"?><Relationships xmlns="http://schemas.openxmlformats.org/package/2006/relationships"><Relationship Target="ppt/presentation.xml" Type="http://schemas.openxmlformats.org/officeDocument/2006/relationships/officeDocument" Id="rId1"/></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aveSubsetFonts="1" autoCompressPictures="0" strictFirstAndLastChars="0" showSpecialPlsOnTitleSld="0" firstSlideNum="0">
  <p:sldMasterIdLst>
    <p:sldMasterId id="2147483653"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7620000" cx="10160000"/>
  <p:notesSz cy="10160000" cx="7620000"/>
  <p:defaultText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tableStyles.xml><?xml version="1.0" encoding="utf-8"?>
<a:tblStyleLst xmlns:a="http://schemas.openxmlformats.org/drawingml/2006/main" xmlns:r="http://schemas.openxmlformats.org/officeDocument/2006/relationships" def="{90651C3A-4460-11DB-9652-00E08161165F}"/>
</file>

<file path=ppt/_rels/presentation.xml.rels><?xml version="1.0" encoding="UTF-8" standalone="yes"?><Relationships xmlns="http://schemas.openxmlformats.org/package/2006/relationships"><Relationship Target="slides/slide12.xml" Type="http://schemas.openxmlformats.org/officeDocument/2006/relationships/slide" Id="rId17"/><Relationship Target="slides/slide11.xml" Type="http://schemas.openxmlformats.org/officeDocument/2006/relationships/slide" Id="rId16"/><Relationship Target="slides/slide10.xml" Type="http://schemas.openxmlformats.org/officeDocument/2006/relationships/slide" Id="rId15"/><Relationship Target="slides/slide9.xml" Type="http://schemas.openxmlformats.org/officeDocument/2006/relationships/slide" Id="rId14"/><Relationship Target="presProps.xml" Type="http://schemas.openxmlformats.org/officeDocument/2006/relationships/presProps" Id="rId2"/><Relationship Target="slides/slide7.xml" Type="http://schemas.openxmlformats.org/officeDocument/2006/relationships/slide" Id="rId12"/><Relationship Target="slides/slide8.xml" Type="http://schemas.openxmlformats.org/officeDocument/2006/relationships/slide" Id="rId13"/><Relationship Target="theme/theme2.xml" Type="http://schemas.openxmlformats.org/officeDocument/2006/relationships/theme" Id="rId1"/><Relationship Target="slideMasters/slideMaster1.xml" Type="http://schemas.openxmlformats.org/officeDocument/2006/relationships/slideMaster" Id="rId4"/><Relationship Target="slides/slide5.xml" Type="http://schemas.openxmlformats.org/officeDocument/2006/relationships/slide" Id="rId10"/><Relationship Target="tableStyles.xml" Type="http://schemas.openxmlformats.org/officeDocument/2006/relationships/tableStyles" Id="rId3"/><Relationship Target="slides/slide6.xml" Type="http://schemas.openxmlformats.org/officeDocument/2006/relationships/slide" Id="rId11"/><Relationship Target="slides/slide4.xml" Type="http://schemas.openxmlformats.org/officeDocument/2006/relationships/slide" Id="rId9"/><Relationship Target="slides/slide1.xml" Type="http://schemas.openxmlformats.org/officeDocument/2006/relationships/slide" Id="rId6"/><Relationship Target="notesMasters/notesMaster1.xml" Type="http://schemas.openxmlformats.org/officeDocument/2006/relationships/notesMaster" Id="rId5"/><Relationship Target="slides/slide3.xml" Type="http://schemas.openxmlformats.org/officeDocument/2006/relationships/slide" Id="rId8"/><Relationship Target="slides/slide2.xml" Type="http://schemas.openxmlformats.org/officeDocument/2006/relationships/slide" Id="rId7"/></Relationships>
</file>

<file path=ppt/notesMasters/_rels/notesMaster1.xml.rels><?xml version="1.0" encoding="UTF-8" standalone="yes"?><Relationships xmlns="http://schemas.openxmlformats.org/package/2006/relationships"><Relationship Target="../theme/theme3.xml" Type="http://schemas.openxmlformats.org/officeDocument/2006/relationships/theme" Id="rId1"/></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 name="Shape 1"/>
        <p:cNvGrpSpPr/>
        <p:nvPr/>
      </p:nvGrpSpPr>
      <p:grpSpPr>
        <a:xfrm>
          <a:off y="0" x="0"/>
          <a:ext cy="0" cx="0"/>
          <a:chOff y="0" x="0"/>
          <a:chExt cy="0" cx="0"/>
        </a:xfrm>
      </p:grpSpPr>
      <p:sp>
        <p:nvSpPr>
          <p:cNvPr id="2" name="Shape 2"/>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3" name="Shape 3"/>
          <p:cNvSpPr txBox="1"/>
          <p:nvPr>
            <p:ph idx="1" type="body"/>
          </p:nvPr>
        </p:nvSpPr>
        <p:spPr>
          <a:xfrm>
            <a:off y="4826000" x="762000"/>
            <a:ext cy="4572000" cx="6096000"/>
          </a:xfrm>
          <a:prstGeom prst="rect">
            <a:avLst/>
          </a:prstGeom>
          <a:noFill/>
          <a:ln>
            <a:noFill/>
          </a:ln>
        </p:spPr>
        <p:txBody>
          <a:bodyPr bIns="91425" rIns="91425" lIns="91425" tIns="91425" anchor="t" anchorCtr="0"/>
          <a:lstStyle>
            <a:lvl1pPr>
              <a:spcBef>
                <a:spcPts val="0"/>
              </a:spcBef>
              <a:defRPr sz="1100"/>
            </a:lvl1pPr>
            <a:lvl2pPr>
              <a:spcBef>
                <a:spcPts val="0"/>
              </a:spcBef>
              <a:defRPr sz="1100"/>
            </a:lvl2pPr>
            <a:lvl3pPr>
              <a:spcBef>
                <a:spcPts val="0"/>
              </a:spcBef>
              <a:defRPr sz="1100"/>
            </a:lvl3pPr>
            <a:lvl4pPr>
              <a:spcBef>
                <a:spcPts val="0"/>
              </a:spcBef>
              <a:defRPr sz="1100"/>
            </a:lvl4pPr>
            <a:lvl5pPr>
              <a:spcBef>
                <a:spcPts val="0"/>
              </a:spcBef>
              <a:defRPr sz="1100"/>
            </a:lvl5pPr>
            <a:lvl6pPr>
              <a:spcBef>
                <a:spcPts val="0"/>
              </a:spcBef>
              <a:defRPr sz="1100"/>
            </a:lvl6pPr>
            <a:lvl7pPr>
              <a:spcBef>
                <a:spcPts val="0"/>
              </a:spcBef>
              <a:defRPr sz="1100"/>
            </a:lvl7pPr>
            <a:lvl8pPr>
              <a:spcBef>
                <a:spcPts val="0"/>
              </a:spcBef>
              <a:defRPr sz="1100"/>
            </a:lvl8pPr>
            <a:lvl9pPr>
              <a:spcBef>
                <a:spcPts val="0"/>
              </a:spcBef>
              <a:defRPr sz="1100"/>
            </a:lvl9pPr>
          </a:lstStyle>
          <a:p/>
        </p:txBody>
      </p:sp>
    </p:spTree>
  </p:cSld>
  <p:clrMap accent2="accent2" accent3="accent3" accent4="accent4" accent5="accent5" accent6="accent6" hlink="hlink" tx2="lt2" tx1="dk1" bg2="dk2" bg1="lt1" folHlink="folHlink" accent1="accent1"/>
</p:notesMaster>
</file>

<file path=ppt/notesSlides/_rels/notesSlide1.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2.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3.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4.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5.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6.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7.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8.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9.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0.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1.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2.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22" name="Shape 22"/>
        <p:cNvGrpSpPr/>
        <p:nvPr/>
      </p:nvGrpSpPr>
      <p:grpSpPr>
        <a:xfrm>
          <a:off y="0" x="0"/>
          <a:ext cy="0" cx="0"/>
          <a:chOff y="0" x="0"/>
          <a:chExt cy="0" cx="0"/>
        </a:xfrm>
      </p:grpSpPr>
      <p:sp>
        <p:nvSpPr>
          <p:cNvPr id="23" name="Shape 23"/>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24" name="Shape 24"/>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36" name="Shape 36"/>
        <p:cNvGrpSpPr/>
        <p:nvPr/>
      </p:nvGrpSpPr>
      <p:grpSpPr>
        <a:xfrm>
          <a:off y="0" x="0"/>
          <a:ext cy="0" cx="0"/>
          <a:chOff y="0" x="0"/>
          <a:chExt cy="0" cx="0"/>
        </a:xfrm>
      </p:grpSpPr>
      <p:sp>
        <p:nvSpPr>
          <p:cNvPr id="37" name="Shape 37"/>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38" name="Shape 38"/>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42" name="Shape 42"/>
        <p:cNvGrpSpPr/>
        <p:nvPr/>
      </p:nvGrpSpPr>
      <p:grpSpPr>
        <a:xfrm>
          <a:off y="0" x="0"/>
          <a:ext cy="0" cx="0"/>
          <a:chOff y="0" x="0"/>
          <a:chExt cy="0" cx="0"/>
        </a:xfrm>
      </p:grpSpPr>
      <p:sp>
        <p:nvSpPr>
          <p:cNvPr id="43" name="Shape 43"/>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44" name="Shape 44"/>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48" name="Shape 48"/>
        <p:cNvGrpSpPr/>
        <p:nvPr/>
      </p:nvGrpSpPr>
      <p:grpSpPr>
        <a:xfrm>
          <a:off y="0" x="0"/>
          <a:ext cy="0" cx="0"/>
          <a:chOff y="0" x="0"/>
          <a:chExt cy="0" cx="0"/>
        </a:xfrm>
      </p:grpSpPr>
      <p:sp>
        <p:nvSpPr>
          <p:cNvPr id="49" name="Shape 49"/>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50" name="Shape 50"/>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54" name="Shape 54"/>
        <p:cNvGrpSpPr/>
        <p:nvPr/>
      </p:nvGrpSpPr>
      <p:grpSpPr>
        <a:xfrm>
          <a:off y="0" x="0"/>
          <a:ext cy="0" cx="0"/>
          <a:chOff y="0" x="0"/>
          <a:chExt cy="0" cx="0"/>
        </a:xfrm>
      </p:grpSpPr>
      <p:sp>
        <p:nvSpPr>
          <p:cNvPr id="55" name="Shape 55"/>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56" name="Shape 56"/>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61" name="Shape 61"/>
        <p:cNvGrpSpPr/>
        <p:nvPr/>
      </p:nvGrpSpPr>
      <p:grpSpPr>
        <a:xfrm>
          <a:off y="0" x="0"/>
          <a:ext cy="0" cx="0"/>
          <a:chOff y="0" x="0"/>
          <a:chExt cy="0" cx="0"/>
        </a:xfrm>
      </p:grpSpPr>
      <p:sp>
        <p:nvSpPr>
          <p:cNvPr id="62" name="Shape 62"/>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63" name="Shape 63"/>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68" name="Shape 68"/>
        <p:cNvGrpSpPr/>
        <p:nvPr/>
      </p:nvGrpSpPr>
      <p:grpSpPr>
        <a:xfrm>
          <a:off y="0" x="0"/>
          <a:ext cy="0" cx="0"/>
          <a:chOff y="0" x="0"/>
          <a:chExt cy="0" cx="0"/>
        </a:xfrm>
      </p:grpSpPr>
      <p:sp>
        <p:nvSpPr>
          <p:cNvPr id="69" name="Shape 69"/>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70" name="Shape 70"/>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75" name="Shape 75"/>
        <p:cNvGrpSpPr/>
        <p:nvPr/>
      </p:nvGrpSpPr>
      <p:grpSpPr>
        <a:xfrm>
          <a:off y="0" x="0"/>
          <a:ext cy="0" cx="0"/>
          <a:chOff y="0" x="0"/>
          <a:chExt cy="0" cx="0"/>
        </a:xfrm>
      </p:grpSpPr>
      <p:sp>
        <p:nvSpPr>
          <p:cNvPr id="76" name="Shape 76"/>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77" name="Shape 77"/>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82" name="Shape 82"/>
        <p:cNvGrpSpPr/>
        <p:nvPr/>
      </p:nvGrpSpPr>
      <p:grpSpPr>
        <a:xfrm>
          <a:off y="0" x="0"/>
          <a:ext cy="0" cx="0"/>
          <a:chOff y="0" x="0"/>
          <a:chExt cy="0" cx="0"/>
        </a:xfrm>
      </p:grpSpPr>
      <p:sp>
        <p:nvSpPr>
          <p:cNvPr id="83" name="Shape 83"/>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84" name="Shape 84"/>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89" name="Shape 89"/>
        <p:cNvGrpSpPr/>
        <p:nvPr/>
      </p:nvGrpSpPr>
      <p:grpSpPr>
        <a:xfrm>
          <a:off y="0" x="0"/>
          <a:ext cy="0" cx="0"/>
          <a:chOff y="0" x="0"/>
          <a:chExt cy="0" cx="0"/>
        </a:xfrm>
      </p:grpSpPr>
      <p:sp>
        <p:nvSpPr>
          <p:cNvPr id="90" name="Shape 90"/>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91" name="Shape 91"/>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96" name="Shape 96"/>
        <p:cNvGrpSpPr/>
        <p:nvPr/>
      </p:nvGrpSpPr>
      <p:grpSpPr>
        <a:xfrm>
          <a:off y="0" x="0"/>
          <a:ext cy="0" cx="0"/>
          <a:chOff y="0" x="0"/>
          <a:chExt cy="0" cx="0"/>
        </a:xfrm>
      </p:grpSpPr>
      <p:sp>
        <p:nvSpPr>
          <p:cNvPr id="97" name="Shape 97"/>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98" name="Shape 98"/>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05" name="Shape 105"/>
        <p:cNvGrpSpPr/>
        <p:nvPr/>
      </p:nvGrpSpPr>
      <p:grpSpPr>
        <a:xfrm>
          <a:off y="0" x="0"/>
          <a:ext cy="0" cx="0"/>
          <a:chOff y="0" x="0"/>
          <a:chExt cy="0" cx="0"/>
        </a:xfrm>
      </p:grpSpPr>
      <p:sp>
        <p:nvSpPr>
          <p:cNvPr id="106" name="Shape 106"/>
          <p:cNvSpPr/>
          <p:nvPr>
            <p:ph idx="2" type="sldImg"/>
          </p:nvPr>
        </p:nvSpPr>
        <p:spPr>
          <a:xfrm>
            <a:off y="762000" x="1270250"/>
            <a:ext cy="3809999" cx="5080250"/>
          </a:xfrm>
          <a:custGeom>
            <a:pathLst>
              <a:path w="120000" extrusionOk="0" h="120000">
                <a:moveTo>
                  <a:pt y="0" x="0"/>
                </a:moveTo>
                <a:lnTo>
                  <a:pt y="0" x="120000"/>
                </a:lnTo>
                <a:lnTo>
                  <a:pt y="120000" x="120000"/>
                </a:lnTo>
                <a:lnTo>
                  <a:pt y="120000" x="0"/>
                </a:lnTo>
                <a:close/>
              </a:path>
            </a:pathLst>
          </a:custGeom>
          <a:noFill/>
          <a:ln w="9525" cap="flat">
            <a:solidFill>
              <a:srgbClr val="000000"/>
            </a:solidFill>
            <a:prstDash val="solid"/>
            <a:round/>
            <a:headEnd w="med" len="med" type="none"/>
            <a:tailEnd w="med" len="med" type="none"/>
          </a:ln>
        </p:spPr>
      </p:sp>
      <p:sp>
        <p:nvSpPr>
          <p:cNvPr id="107" name="Shape 107"/>
          <p:cNvSpPr txBox="1"/>
          <p:nvPr>
            <p:ph idx="1" type="body"/>
          </p:nvPr>
        </p:nvSpPr>
        <p:spPr>
          <a:xfrm>
            <a:off y="4826000" x="762000"/>
            <a:ext cy="4572000" cx="6096000"/>
          </a:xfrm>
          <a:prstGeom prst="rect">
            <a:avLst/>
          </a:prstGeom>
        </p:spPr>
        <p:txBody>
          <a:bodyPr bIns="91425" rIns="91425" lIns="91425" tIns="91425" anchor="t" anchorCtr="0">
            <a:noAutofit/>
          </a:bodyPr>
          <a:lstStyle/>
          <a:p>
            <a:pPr>
              <a:spcBef>
                <a:spcPts val="0"/>
              </a:spcBef>
              <a:buNone/>
            </a:pPr>
            <a:r>
              <a:t/>
            </a:r>
            <a:endParaRPr sz="1466"/>
          </a:p>
        </p:txBody>
      </p:sp>
    </p:spTree>
  </p:cSld>
  <p:clrMapOvr>
    <a:masterClrMapping/>
  </p:clrMapOvr>
</p:notes>
</file>

<file path=ppt/slideLayouts/_rels/slideLayout1.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2.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3.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4.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5.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blank">
  <p:cSld name="Blank">
    <p:spTree>
      <p:nvGrpSpPr>
        <p:cNvPr id="5" name="Shape 5"/>
        <p:cNvGrpSpPr/>
        <p:nvPr/>
      </p:nvGrpSpPr>
      <p:grpSpPr>
        <a:xfrm>
          <a:off y="0" x="0"/>
          <a:ext cy="0" cx="0"/>
          <a:chOff y="0" x="0"/>
          <a:chExt cy="0" cx="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
  <p:cSld name="Title Slide">
    <p:spTree>
      <p:nvGrpSpPr>
        <p:cNvPr id="6" name="Shape 6"/>
        <p:cNvGrpSpPr/>
        <p:nvPr/>
      </p:nvGrpSpPr>
      <p:grpSpPr>
        <a:xfrm>
          <a:off y="0" x="0"/>
          <a:ext cy="0" cx="0"/>
          <a:chOff y="0" x="0"/>
          <a:chExt cy="0" cx="0"/>
        </a:xfrm>
      </p:grpSpPr>
      <p:sp>
        <p:nvSpPr>
          <p:cNvPr id="7" name="Shape 7"/>
          <p:cNvSpPr txBox="1"/>
          <p:nvPr>
            <p:ph type="ctrTitle"/>
          </p:nvPr>
        </p:nvSpPr>
        <p:spPr>
          <a:xfrm>
            <a:off y="3048000" x="914400"/>
            <a:ext cy="1219199" cx="8331200"/>
          </a:xfrm>
          <a:prstGeom prst="rect">
            <a:avLst/>
          </a:prstGeom>
          <a:noFill/>
          <a:ln>
            <a:noFill/>
          </a:ln>
        </p:spPr>
        <p:txBody>
          <a:bodyPr bIns="91425" rIns="91425" lIns="91425" tIns="91425" anchor="t" anchorCtr="0"/>
          <a:lstStyle>
            <a:lvl1pPr algn="ctr">
              <a:spcBef>
                <a:spcPts val="0"/>
              </a:spcBef>
              <a:buSzPct val="100000"/>
              <a:defRPr sz="4800"/>
            </a:lvl1pPr>
            <a:lvl2pPr algn="ctr">
              <a:spcBef>
                <a:spcPts val="0"/>
              </a:spcBef>
              <a:buSzPct val="100000"/>
              <a:defRPr sz="4800"/>
            </a:lvl2pPr>
            <a:lvl3pPr algn="ctr">
              <a:spcBef>
                <a:spcPts val="0"/>
              </a:spcBef>
              <a:buSzPct val="100000"/>
              <a:defRPr sz="4800"/>
            </a:lvl3pPr>
            <a:lvl4pPr algn="ctr">
              <a:spcBef>
                <a:spcPts val="0"/>
              </a:spcBef>
              <a:buSzPct val="100000"/>
              <a:defRPr sz="4800"/>
            </a:lvl4pPr>
            <a:lvl5pPr algn="ctr">
              <a:spcBef>
                <a:spcPts val="0"/>
              </a:spcBef>
              <a:buSzPct val="100000"/>
              <a:defRPr sz="4800"/>
            </a:lvl5pPr>
            <a:lvl6pPr algn="ctr">
              <a:spcBef>
                <a:spcPts val="0"/>
              </a:spcBef>
              <a:buSzPct val="100000"/>
              <a:defRPr sz="4800"/>
            </a:lvl6pPr>
            <a:lvl7pPr algn="ctr">
              <a:spcBef>
                <a:spcPts val="0"/>
              </a:spcBef>
              <a:buSzPct val="100000"/>
              <a:defRPr sz="4800"/>
            </a:lvl7pPr>
            <a:lvl8pPr algn="ctr">
              <a:spcBef>
                <a:spcPts val="0"/>
              </a:spcBef>
              <a:buSzPct val="100000"/>
              <a:defRPr sz="4800"/>
            </a:lvl8pPr>
            <a:lvl9pPr algn="ctr">
              <a:spcBef>
                <a:spcPts val="0"/>
              </a:spcBef>
              <a:buSzPct val="100000"/>
              <a:defRPr sz="4800"/>
            </a:lvl9pPr>
          </a:lstStyle>
          <a:p/>
        </p:txBody>
      </p:sp>
      <p:sp>
        <p:nvSpPr>
          <p:cNvPr id="8" name="Shape 8"/>
          <p:cNvSpPr txBox="1"/>
          <p:nvPr>
            <p:ph idx="1" type="subTitle"/>
          </p:nvPr>
        </p:nvSpPr>
        <p:spPr>
          <a:xfrm>
            <a:off y="4572000" x="1828800"/>
            <a:ext cy="914400" cx="6502399"/>
          </a:xfrm>
          <a:prstGeom prst="rect">
            <a:avLst/>
          </a:prstGeom>
          <a:noFill/>
          <a:ln>
            <a:noFill/>
          </a:ln>
        </p:spPr>
        <p:txBody>
          <a:bodyPr bIns="91425" rIns="91425" lIns="91425" tIns="91425" anchor="t" anchorCtr="0"/>
          <a:lstStyle>
            <a:lvl1pPr algn="ctr">
              <a:spcBef>
                <a:spcPts val="0"/>
              </a:spcBef>
              <a:buSzPct val="100000"/>
              <a:defRPr sz="3200"/>
            </a:lvl1pPr>
            <a:lvl2pPr algn="ctr">
              <a:spcBef>
                <a:spcPts val="0"/>
              </a:spcBef>
              <a:buSzPct val="100000"/>
              <a:defRPr sz="3200"/>
            </a:lvl2pPr>
            <a:lvl3pPr algn="ctr">
              <a:spcBef>
                <a:spcPts val="0"/>
              </a:spcBef>
              <a:buSzPct val="100000"/>
              <a:defRPr sz="3200"/>
            </a:lvl3pPr>
            <a:lvl4pPr algn="ctr">
              <a:spcBef>
                <a:spcPts val="0"/>
              </a:spcBef>
              <a:buSzPct val="100000"/>
              <a:defRPr sz="3200"/>
            </a:lvl4pPr>
            <a:lvl5pPr algn="ctr">
              <a:spcBef>
                <a:spcPts val="0"/>
              </a:spcBef>
              <a:buSzPct val="100000"/>
              <a:defRPr sz="3200"/>
            </a:lvl5pPr>
            <a:lvl6pPr algn="ctr">
              <a:spcBef>
                <a:spcPts val="0"/>
              </a:spcBef>
              <a:buSzPct val="100000"/>
              <a:defRPr sz="3200"/>
            </a:lvl6pPr>
            <a:lvl7pPr algn="ctr">
              <a:spcBef>
                <a:spcPts val="0"/>
              </a:spcBef>
              <a:buSzPct val="100000"/>
              <a:defRPr sz="3200"/>
            </a:lvl7pPr>
            <a:lvl8pPr algn="ctr">
              <a:spcBef>
                <a:spcPts val="0"/>
              </a:spcBef>
              <a:buSzPct val="100000"/>
              <a:defRPr sz="3200"/>
            </a:lvl8pPr>
            <a:lvl9pPr algn="ctr">
              <a:spcBef>
                <a:spcPts val="0"/>
              </a:spcBef>
              <a:buSzPct val="100000"/>
              <a:defRPr sz="32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x">
  <p:cSld name="Title and Body">
    <p:spTree>
      <p:nvGrpSpPr>
        <p:cNvPr id="9" name="Shape 9"/>
        <p:cNvGrpSpPr/>
        <p:nvPr/>
      </p:nvGrpSpPr>
      <p:grpSpPr>
        <a:xfrm>
          <a:off y="0" x="0"/>
          <a:ext cy="0" cx="0"/>
          <a:chOff y="0" x="0"/>
          <a:chExt cy="0" cx="0"/>
        </a:xfrm>
      </p:grpSpPr>
      <p:sp>
        <p:nvSpPr>
          <p:cNvPr id="10" name="Shape 10"/>
          <p:cNvSpPr txBox="1"/>
          <p:nvPr>
            <p:ph type="title"/>
          </p:nvPr>
        </p:nvSpPr>
        <p:spPr>
          <a:xfrm>
            <a:off y="304800" x="304800"/>
            <a:ext cy="914400" cx="9550400"/>
          </a:xfrm>
          <a:prstGeom prst="rect">
            <a:avLst/>
          </a:prstGeom>
          <a:noFill/>
          <a:ln>
            <a:noFill/>
          </a:ln>
        </p:spPr>
        <p:txBody>
          <a:bodyPr bIns="91425" rIns="91425" lIns="91425" tIns="91425" anchor="t" anchorCtr="0"/>
          <a:lstStyle>
            <a:lvl1pPr>
              <a:spcBef>
                <a:spcPts val="0"/>
              </a:spcBef>
              <a:buSzPct val="99224"/>
              <a:defRPr sz="4266"/>
            </a:lvl1pPr>
            <a:lvl2pPr>
              <a:spcBef>
                <a:spcPts val="0"/>
              </a:spcBef>
              <a:buSzPct val="99224"/>
              <a:defRPr sz="4266"/>
            </a:lvl2pPr>
            <a:lvl3pPr>
              <a:spcBef>
                <a:spcPts val="0"/>
              </a:spcBef>
              <a:buSzPct val="99224"/>
              <a:defRPr sz="4266"/>
            </a:lvl3pPr>
            <a:lvl4pPr>
              <a:spcBef>
                <a:spcPts val="0"/>
              </a:spcBef>
              <a:buSzPct val="99224"/>
              <a:defRPr sz="4266"/>
            </a:lvl4pPr>
            <a:lvl5pPr>
              <a:spcBef>
                <a:spcPts val="0"/>
              </a:spcBef>
              <a:buSzPct val="99224"/>
              <a:defRPr sz="4266"/>
            </a:lvl5pPr>
            <a:lvl6pPr>
              <a:spcBef>
                <a:spcPts val="0"/>
              </a:spcBef>
              <a:buSzPct val="99224"/>
              <a:defRPr sz="4266"/>
            </a:lvl6pPr>
            <a:lvl7pPr>
              <a:spcBef>
                <a:spcPts val="0"/>
              </a:spcBef>
              <a:buSzPct val="99224"/>
              <a:defRPr sz="4266"/>
            </a:lvl7pPr>
            <a:lvl8pPr>
              <a:spcBef>
                <a:spcPts val="0"/>
              </a:spcBef>
              <a:buSzPct val="99224"/>
              <a:defRPr sz="4266"/>
            </a:lvl8pPr>
            <a:lvl9pPr>
              <a:spcBef>
                <a:spcPts val="0"/>
              </a:spcBef>
              <a:buSzPct val="99224"/>
              <a:defRPr sz="4266"/>
            </a:lvl9pPr>
          </a:lstStyle>
          <a:p/>
        </p:txBody>
      </p:sp>
      <p:sp>
        <p:nvSpPr>
          <p:cNvPr id="11" name="Shape 11"/>
          <p:cNvSpPr txBox="1"/>
          <p:nvPr>
            <p:ph idx="1" type="body"/>
          </p:nvPr>
        </p:nvSpPr>
        <p:spPr>
          <a:xfrm>
            <a:off y="1828800" x="304800"/>
            <a:ext cy="5486399" cx="9550400"/>
          </a:xfrm>
          <a:prstGeom prst="rect">
            <a:avLst/>
          </a:prstGeom>
          <a:noFill/>
          <a:ln>
            <a:noFill/>
          </a:ln>
        </p:spPr>
        <p:txBody>
          <a:bodyPr bIns="91425" rIns="91425" lIns="91425" tIns="91425" anchor="t" anchorCtr="0"/>
          <a:lstStyle>
            <a:lvl1pPr>
              <a:spcBef>
                <a:spcPts val="0"/>
              </a:spcBef>
              <a:buSzPct val="98765"/>
              <a:defRPr sz="2666"/>
            </a:lvl1pPr>
            <a:lvl2pPr>
              <a:spcBef>
                <a:spcPts val="0"/>
              </a:spcBef>
              <a:buSzPct val="98765"/>
              <a:defRPr sz="2666"/>
            </a:lvl2pPr>
            <a:lvl3pPr>
              <a:spcBef>
                <a:spcPts val="0"/>
              </a:spcBef>
              <a:buSzPct val="98765"/>
              <a:defRPr sz="2666"/>
            </a:lvl3pPr>
            <a:lvl4pPr>
              <a:spcBef>
                <a:spcPts val="0"/>
              </a:spcBef>
              <a:buSzPct val="98765"/>
              <a:defRPr sz="2666"/>
            </a:lvl4pPr>
            <a:lvl5pPr>
              <a:spcBef>
                <a:spcPts val="0"/>
              </a:spcBef>
              <a:buSzPct val="98765"/>
              <a:defRPr sz="2666"/>
            </a:lvl5pPr>
            <a:lvl6pPr>
              <a:spcBef>
                <a:spcPts val="0"/>
              </a:spcBef>
              <a:buSzPct val="98765"/>
              <a:defRPr sz="2666"/>
            </a:lvl6pPr>
            <a:lvl7pPr>
              <a:spcBef>
                <a:spcPts val="0"/>
              </a:spcBef>
              <a:buSzPct val="98765"/>
              <a:defRPr sz="2666"/>
            </a:lvl7pPr>
            <a:lvl8pPr>
              <a:spcBef>
                <a:spcPts val="0"/>
              </a:spcBef>
              <a:buSzPct val="98765"/>
              <a:defRPr sz="2666"/>
            </a:lvl8pPr>
            <a:lvl9pPr>
              <a:spcBef>
                <a:spcPts val="0"/>
              </a:spcBef>
              <a:buSzPct val="98765"/>
              <a:defRPr sz="2666"/>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ColTx">
  <p:cSld name="Title and Two Columns">
    <p:spTree>
      <p:nvGrpSpPr>
        <p:cNvPr id="12" name="Shape 12"/>
        <p:cNvGrpSpPr/>
        <p:nvPr/>
      </p:nvGrpSpPr>
      <p:grpSpPr>
        <a:xfrm>
          <a:off y="0" x="0"/>
          <a:ext cy="0" cx="0"/>
          <a:chOff y="0" x="0"/>
          <a:chExt cy="0" cx="0"/>
        </a:xfrm>
      </p:grpSpPr>
      <p:sp>
        <p:nvSpPr>
          <p:cNvPr id="13" name="Shape 13"/>
          <p:cNvSpPr txBox="1"/>
          <p:nvPr>
            <p:ph type="title"/>
          </p:nvPr>
        </p:nvSpPr>
        <p:spPr>
          <a:xfrm>
            <a:off y="304800" x="304800"/>
            <a:ext cy="914400" cx="9550400"/>
          </a:xfrm>
          <a:prstGeom prst="rect">
            <a:avLst/>
          </a:prstGeom>
          <a:noFill/>
          <a:ln>
            <a:noFill/>
          </a:ln>
        </p:spPr>
        <p:txBody>
          <a:bodyPr bIns="91425" rIns="91425" lIns="91425" tIns="91425" anchor="t" anchorCtr="0"/>
          <a:lstStyle>
            <a:lvl1pPr>
              <a:spcBef>
                <a:spcPts val="0"/>
              </a:spcBef>
              <a:buSzPct val="99224"/>
              <a:defRPr sz="4266"/>
            </a:lvl1pPr>
            <a:lvl2pPr>
              <a:spcBef>
                <a:spcPts val="0"/>
              </a:spcBef>
              <a:buSzPct val="99224"/>
              <a:defRPr sz="4266"/>
            </a:lvl2pPr>
            <a:lvl3pPr>
              <a:spcBef>
                <a:spcPts val="0"/>
              </a:spcBef>
              <a:buSzPct val="99224"/>
              <a:defRPr sz="4266"/>
            </a:lvl3pPr>
            <a:lvl4pPr>
              <a:spcBef>
                <a:spcPts val="0"/>
              </a:spcBef>
              <a:buSzPct val="99224"/>
              <a:defRPr sz="4266"/>
            </a:lvl4pPr>
            <a:lvl5pPr>
              <a:spcBef>
                <a:spcPts val="0"/>
              </a:spcBef>
              <a:buSzPct val="99224"/>
              <a:defRPr sz="4266"/>
            </a:lvl5pPr>
            <a:lvl6pPr>
              <a:spcBef>
                <a:spcPts val="0"/>
              </a:spcBef>
              <a:buSzPct val="99224"/>
              <a:defRPr sz="4266"/>
            </a:lvl6pPr>
            <a:lvl7pPr>
              <a:spcBef>
                <a:spcPts val="0"/>
              </a:spcBef>
              <a:buSzPct val="99224"/>
              <a:defRPr sz="4266"/>
            </a:lvl7pPr>
            <a:lvl8pPr>
              <a:spcBef>
                <a:spcPts val="0"/>
              </a:spcBef>
              <a:buSzPct val="99224"/>
              <a:defRPr sz="4266"/>
            </a:lvl8pPr>
            <a:lvl9pPr>
              <a:spcBef>
                <a:spcPts val="0"/>
              </a:spcBef>
              <a:buSzPct val="99224"/>
              <a:defRPr sz="4266"/>
            </a:lvl9pPr>
          </a:lstStyle>
          <a:p/>
        </p:txBody>
      </p:sp>
      <p:sp>
        <p:nvSpPr>
          <p:cNvPr id="14" name="Shape 14"/>
          <p:cNvSpPr txBox="1"/>
          <p:nvPr>
            <p:ph idx="1" type="body"/>
          </p:nvPr>
        </p:nvSpPr>
        <p:spPr>
          <a:xfrm>
            <a:off y="1828800" x="304800"/>
            <a:ext cy="5486399" cx="4470399"/>
          </a:xfrm>
          <a:prstGeom prst="rect">
            <a:avLst/>
          </a:prstGeom>
          <a:noFill/>
          <a:ln>
            <a:noFill/>
          </a:ln>
        </p:spPr>
        <p:txBody>
          <a:bodyPr bIns="91425" rIns="91425" lIns="91425" tIns="91425" anchor="t" anchorCtr="0"/>
          <a:lstStyle>
            <a:lvl1pPr>
              <a:spcBef>
                <a:spcPts val="0"/>
              </a:spcBef>
              <a:buSzPct val="98765"/>
              <a:defRPr sz="2666"/>
            </a:lvl1pPr>
            <a:lvl2pPr>
              <a:spcBef>
                <a:spcPts val="0"/>
              </a:spcBef>
              <a:buSzPct val="98765"/>
              <a:defRPr sz="2666"/>
            </a:lvl2pPr>
            <a:lvl3pPr>
              <a:spcBef>
                <a:spcPts val="0"/>
              </a:spcBef>
              <a:buSzPct val="98765"/>
              <a:defRPr sz="2666"/>
            </a:lvl3pPr>
            <a:lvl4pPr>
              <a:spcBef>
                <a:spcPts val="0"/>
              </a:spcBef>
              <a:buSzPct val="98765"/>
              <a:defRPr sz="2666"/>
            </a:lvl4pPr>
            <a:lvl5pPr>
              <a:spcBef>
                <a:spcPts val="0"/>
              </a:spcBef>
              <a:buSzPct val="98765"/>
              <a:defRPr sz="2666"/>
            </a:lvl5pPr>
            <a:lvl6pPr>
              <a:spcBef>
                <a:spcPts val="0"/>
              </a:spcBef>
              <a:buSzPct val="98765"/>
              <a:defRPr sz="2666"/>
            </a:lvl6pPr>
            <a:lvl7pPr>
              <a:spcBef>
                <a:spcPts val="0"/>
              </a:spcBef>
              <a:buSzPct val="98765"/>
              <a:defRPr sz="2666"/>
            </a:lvl7pPr>
            <a:lvl8pPr>
              <a:spcBef>
                <a:spcPts val="0"/>
              </a:spcBef>
              <a:buSzPct val="98765"/>
              <a:defRPr sz="2666"/>
            </a:lvl8pPr>
            <a:lvl9pPr>
              <a:spcBef>
                <a:spcPts val="0"/>
              </a:spcBef>
              <a:buSzPct val="98765"/>
              <a:defRPr sz="2666"/>
            </a:lvl9pPr>
          </a:lstStyle>
          <a:p/>
        </p:txBody>
      </p:sp>
      <p:sp>
        <p:nvSpPr>
          <p:cNvPr id="15" name="Shape 15"/>
          <p:cNvSpPr txBox="1"/>
          <p:nvPr>
            <p:ph idx="2" type="body"/>
          </p:nvPr>
        </p:nvSpPr>
        <p:spPr>
          <a:xfrm>
            <a:off y="1828800" x="5384800"/>
            <a:ext cy="5486399" cx="4470399"/>
          </a:xfrm>
          <a:prstGeom prst="rect">
            <a:avLst/>
          </a:prstGeom>
          <a:noFill/>
          <a:ln>
            <a:noFill/>
          </a:ln>
        </p:spPr>
        <p:txBody>
          <a:bodyPr bIns="91425" rIns="91425" lIns="91425" tIns="91425" anchor="t" anchorCtr="0"/>
          <a:lstStyle>
            <a:lvl1pPr>
              <a:spcBef>
                <a:spcPts val="0"/>
              </a:spcBef>
              <a:buSzPct val="98765"/>
              <a:defRPr sz="2666"/>
            </a:lvl1pPr>
            <a:lvl2pPr>
              <a:spcBef>
                <a:spcPts val="0"/>
              </a:spcBef>
              <a:buSzPct val="98765"/>
              <a:defRPr sz="2666"/>
            </a:lvl2pPr>
            <a:lvl3pPr>
              <a:spcBef>
                <a:spcPts val="0"/>
              </a:spcBef>
              <a:buSzPct val="98765"/>
              <a:defRPr sz="2666"/>
            </a:lvl3pPr>
            <a:lvl4pPr>
              <a:spcBef>
                <a:spcPts val="0"/>
              </a:spcBef>
              <a:buSzPct val="98765"/>
              <a:defRPr sz="2666"/>
            </a:lvl4pPr>
            <a:lvl5pPr>
              <a:spcBef>
                <a:spcPts val="0"/>
              </a:spcBef>
              <a:buSzPct val="98765"/>
              <a:defRPr sz="2666"/>
            </a:lvl5pPr>
            <a:lvl6pPr>
              <a:spcBef>
                <a:spcPts val="0"/>
              </a:spcBef>
              <a:buSzPct val="98765"/>
              <a:defRPr sz="2666"/>
            </a:lvl6pPr>
            <a:lvl7pPr>
              <a:spcBef>
                <a:spcPts val="0"/>
              </a:spcBef>
              <a:buSzPct val="98765"/>
              <a:defRPr sz="2666"/>
            </a:lvl7pPr>
            <a:lvl8pPr>
              <a:spcBef>
                <a:spcPts val="0"/>
              </a:spcBef>
              <a:buSzPct val="98765"/>
              <a:defRPr sz="2666"/>
            </a:lvl8pPr>
            <a:lvl9pPr>
              <a:spcBef>
                <a:spcPts val="0"/>
              </a:spcBef>
              <a:buSzPct val="98765"/>
              <a:defRPr sz="2666"/>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Caption">
    <p:spTree>
      <p:nvGrpSpPr>
        <p:cNvPr id="16" name="Shape 16"/>
        <p:cNvGrpSpPr/>
        <p:nvPr/>
      </p:nvGrpSpPr>
      <p:grpSpPr>
        <a:xfrm>
          <a:off y="0" x="0"/>
          <a:ext cy="0" cx="0"/>
          <a:chOff y="0" x="0"/>
          <a:chExt cy="0" cx="0"/>
        </a:xfrm>
      </p:grpSpPr>
      <p:sp>
        <p:nvSpPr>
          <p:cNvPr id="17" name="Shape 17"/>
          <p:cNvSpPr txBox="1"/>
          <p:nvPr>
            <p:ph idx="1" type="body"/>
          </p:nvPr>
        </p:nvSpPr>
        <p:spPr>
          <a:xfrm>
            <a:off y="6705600" x="304800"/>
            <a:ext cy="609599" cx="9550400"/>
          </a:xfrm>
          <a:prstGeom prst="rect">
            <a:avLst/>
          </a:prstGeom>
          <a:noFill/>
          <a:ln>
            <a:noFill/>
          </a:ln>
        </p:spPr>
        <p:txBody>
          <a:bodyPr bIns="91425" rIns="91425" lIns="91425" tIns="91425" anchor="t" anchorCtr="0"/>
          <a:lstStyle>
            <a:lvl1pPr algn="ctr">
              <a:spcBef>
                <a:spcPts val="0"/>
              </a:spcBef>
              <a:buSzPct val="100000"/>
              <a:defRPr sz="3200"/>
            </a:lvl1pPr>
            <a:lvl2pPr algn="ctr">
              <a:spcBef>
                <a:spcPts val="0"/>
              </a:spcBef>
              <a:buSzPct val="100000"/>
              <a:defRPr sz="3200"/>
            </a:lvl2pPr>
            <a:lvl3pPr algn="ctr">
              <a:spcBef>
                <a:spcPts val="0"/>
              </a:spcBef>
              <a:buSzPct val="100000"/>
              <a:defRPr sz="3200"/>
            </a:lvl3pPr>
            <a:lvl4pPr algn="ctr">
              <a:spcBef>
                <a:spcPts val="0"/>
              </a:spcBef>
              <a:buSzPct val="100000"/>
              <a:defRPr sz="3200"/>
            </a:lvl4pPr>
            <a:lvl5pPr algn="ctr">
              <a:spcBef>
                <a:spcPts val="0"/>
              </a:spcBef>
              <a:buSzPct val="100000"/>
              <a:defRPr sz="3200"/>
            </a:lvl5pPr>
            <a:lvl6pPr algn="ctr">
              <a:spcBef>
                <a:spcPts val="0"/>
              </a:spcBef>
              <a:buSzPct val="100000"/>
              <a:defRPr sz="3200"/>
            </a:lvl6pPr>
            <a:lvl7pPr algn="ctr">
              <a:spcBef>
                <a:spcPts val="0"/>
              </a:spcBef>
              <a:buSzPct val="100000"/>
              <a:defRPr sz="3200"/>
            </a:lvl7pPr>
            <a:lvl8pPr algn="ctr">
              <a:spcBef>
                <a:spcPts val="0"/>
              </a:spcBef>
              <a:buSzPct val="100000"/>
              <a:defRPr sz="3200"/>
            </a:lvl8pPr>
            <a:lvl9pPr algn="ctr">
              <a:spcBef>
                <a:spcPts val="0"/>
              </a:spcBef>
              <a:buSzPct val="100000"/>
              <a:defRPr sz="3200"/>
            </a:lvl9pPr>
          </a:lstStyle>
          <a:p/>
        </p:txBody>
      </p:sp>
    </p:spTree>
  </p:cSld>
  <p:clrMapOvr>
    <a:masterClrMapping/>
  </p:clrMapOvr>
</p:sldLayout>
</file>

<file path=ppt/slideMasters/_rels/slideMaster1.xml.rels><?xml version="1.0" encoding="UTF-8" standalone="yes"?><Relationships xmlns="http://schemas.openxmlformats.org/package/2006/relationships"><Relationship Target="../slideLayouts/slideLayout2.xml" Type="http://schemas.openxmlformats.org/officeDocument/2006/relationships/slideLayout" Id="rId2"/><Relationship Target="../slideLayouts/slideLayout1.xml" Type="http://schemas.openxmlformats.org/officeDocument/2006/relationships/slideLayout" Id="rId1"/><Relationship Target="../slideLayouts/slideLayout4.xml" Type="http://schemas.openxmlformats.org/officeDocument/2006/relationships/slideLayout" Id="rId4"/><Relationship Target="../slideLayouts/slideLayout3.xml" Type="http://schemas.openxmlformats.org/officeDocument/2006/relationships/slideLayout" Id="rId3"/><Relationship Target="../theme/theme1.xml" Type="http://schemas.openxmlformats.org/officeDocument/2006/relationships/theme" Id="rId6"/><Relationship Target="../slideLayouts/slideLayout5.xml" Type="http://schemas.openxmlformats.org/officeDocument/2006/relationships/slideLayout" Id="rId5"/></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rgbClr val="FFFFFF"/>
        </a:solidFill>
      </p:bgPr>
    </p:bg>
    <p:spTree>
      <p:nvGrpSpPr>
        <p:cNvPr id="4" name="Shape 4"/>
        <p:cNvGrpSpPr/>
        <p:nvPr/>
      </p:nvGrpSpPr>
      <p:grpSpPr>
        <a:xfrm>
          <a:off y="0" x="0"/>
          <a:ext cy="0" cx="0"/>
          <a:chOff y="0" x="0"/>
          <a:chExt cy="0" cx="0"/>
        </a:xfrm>
      </p:grpSpPr>
    </p:spTree>
  </p:cSld>
  <p:clrMap accent2="accent2" accent3="accent3" accent4="accent4" accent5="accent5" accent6="accent6" hlink="hlink" tx2="lt2" tx1="dk1" bg2="dk2" bg1="lt1" folHlink="folHlink" accent1="accent1"/>
  <p:sldLayoutIdLst>
    <p:sldLayoutId id="2147483648" r:id="rId1"/>
    <p:sldLayoutId id="2147483649" r:id="rId2"/>
    <p:sldLayoutId id="2147483650" r:id="rId3"/>
    <p:sldLayoutId id="2147483651" r:id="rId4"/>
    <p:sldLayoutId id="2147483652" r:id="rId5"/>
  </p:sldLayoutIdLst>
  <p:txStyles>
    <p:title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p:titleStyle>
    <p:body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bodyStyle>
    <p:other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Target="../notesSlides/notesSlide1.xml" Type="http://schemas.openxmlformats.org/officeDocument/2006/relationships/notesSlide" Id="rId2"/><Relationship Target="../slideLayouts/slideLayout1.xml" Type="http://schemas.openxmlformats.org/officeDocument/2006/relationships/slideLayout" Id="rId1"/><Relationship Target="../media/image01.png" Type="http://schemas.openxmlformats.org/officeDocument/2006/relationships/image" Id="rId4"/><Relationship Target="../media/image10.png" Type="http://schemas.openxmlformats.org/officeDocument/2006/relationships/image" Id="rId3"/></Relationships>
</file>

<file path=ppt/slides/_rels/slide2.xml.rels><?xml version="1.0" encoding="UTF-8" standalone="yes"?><Relationships xmlns="http://schemas.openxmlformats.org/package/2006/relationships"><Relationship Target="../notesSlides/notesSlide2.xml" Type="http://schemas.openxmlformats.org/officeDocument/2006/relationships/notesSlide" Id="rId2"/><Relationship Target="../slideLayouts/slideLayout1.xml" Type="http://schemas.openxmlformats.org/officeDocument/2006/relationships/slideLayout" Id="rId1"/><Relationship Target="../media/image04.png" Type="http://schemas.openxmlformats.org/officeDocument/2006/relationships/image" Id="rId4"/><Relationship Target="../media/image10.png" Type="http://schemas.openxmlformats.org/officeDocument/2006/relationships/image" Id="rId3"/><Relationship Target="../media/image05.png" Type="http://schemas.openxmlformats.org/officeDocument/2006/relationships/image" Id="rId9"/><Relationship Target="../media/image02.png" Type="http://schemas.openxmlformats.org/officeDocument/2006/relationships/image" Id="rId6"/><Relationship Target="../media/image07.png" Type="http://schemas.openxmlformats.org/officeDocument/2006/relationships/image" Id="rId5"/><Relationship Target="../media/image03.png" Type="http://schemas.openxmlformats.org/officeDocument/2006/relationships/image" Id="rId8"/><Relationship Target="../media/image00.png" Type="http://schemas.openxmlformats.org/officeDocument/2006/relationships/image" Id="rId7"/></Relationships>
</file>

<file path=ppt/slides/_rels/slide3.xml.rels><?xml version="1.0" encoding="UTF-8" standalone="yes"?><Relationships xmlns="http://schemas.openxmlformats.org/package/2006/relationships"><Relationship Target="../notesSlides/notesSlide3.xml" Type="http://schemas.openxmlformats.org/officeDocument/2006/relationships/notesSlide" Id="rId2"/><Relationship Target="../slideLayouts/slideLayout1.xml" Type="http://schemas.openxmlformats.org/officeDocument/2006/relationships/slideLayout" Id="rId1"/><Relationship Target="../media/image10.png" Type="http://schemas.openxmlformats.org/officeDocument/2006/relationships/image" Id="rId3"/></Relationships>
</file>

<file path=ppt/slides/_rels/slide4.xml.rels><?xml version="1.0" encoding="UTF-8" standalone="yes"?><Relationships xmlns="http://schemas.openxmlformats.org/package/2006/relationships"><Relationship Target="../notesSlides/notesSlide4.xml" Type="http://schemas.openxmlformats.org/officeDocument/2006/relationships/notesSlide" Id="rId2"/><Relationship Target="../slideLayouts/slideLayout1.xml" Type="http://schemas.openxmlformats.org/officeDocument/2006/relationships/slideLayout" Id="rId1"/><Relationship Target="../media/image10.png" Type="http://schemas.openxmlformats.org/officeDocument/2006/relationships/image" Id="rId3"/></Relationships>
</file>

<file path=ppt/slides/_rels/slide5.xml.rels><?xml version="1.0" encoding="UTF-8" standalone="yes"?><Relationships xmlns="http://schemas.openxmlformats.org/package/2006/relationships"><Relationship Target="../notesSlides/notesSlide5.xml" Type="http://schemas.openxmlformats.org/officeDocument/2006/relationships/notesSlide" Id="rId2"/><Relationship Target="../slideLayouts/slideLayout1.xml" Type="http://schemas.openxmlformats.org/officeDocument/2006/relationships/slideLayout" Id="rId1"/><Relationship Target="../media/image10.png" Type="http://schemas.openxmlformats.org/officeDocument/2006/relationships/image" Id="rId3"/></Relationships>
</file>

<file path=ppt/slides/_rels/slide6.xml.rels><?xml version="1.0" encoding="UTF-8" standalone="yes"?><Relationships xmlns="http://schemas.openxmlformats.org/package/2006/relationships"><Relationship Target="../notesSlides/notesSlide6.xml" Type="http://schemas.openxmlformats.org/officeDocument/2006/relationships/notesSlide" Id="rId2"/><Relationship Target="../slideLayouts/slideLayout1.xml" Type="http://schemas.openxmlformats.org/officeDocument/2006/relationships/slideLayout" Id="rId1"/><Relationship Target="../media/image06.png" Type="http://schemas.openxmlformats.org/officeDocument/2006/relationships/image" Id="rId4"/><Relationship Target="../media/image10.png" Type="http://schemas.openxmlformats.org/officeDocument/2006/relationships/image" Id="rId3"/></Relationships>
</file>

<file path=ppt/slides/_rels/slide7.xml.rels><?xml version="1.0" encoding="UTF-8" standalone="yes"?><Relationships xmlns="http://schemas.openxmlformats.org/package/2006/relationships"><Relationship Target="../notesSlides/notesSlide7.xml" Type="http://schemas.openxmlformats.org/officeDocument/2006/relationships/notesSlide" Id="rId2"/><Relationship Target="../slideLayouts/slideLayout1.xml" Type="http://schemas.openxmlformats.org/officeDocument/2006/relationships/slideLayout" Id="rId1"/><Relationship Target="../media/image08.png" Type="http://schemas.openxmlformats.org/officeDocument/2006/relationships/image" Id="rId4"/><Relationship Target="../media/image10.png" Type="http://schemas.openxmlformats.org/officeDocument/2006/relationships/image" Id="rId3"/></Relationships>
</file>

<file path=ppt/slides/_rels/slide8.xml.rels><?xml version="1.0" encoding="UTF-8" standalone="yes"?><Relationships xmlns="http://schemas.openxmlformats.org/package/2006/relationships"><Relationship Target="../notesSlides/notesSlide8.xml" Type="http://schemas.openxmlformats.org/officeDocument/2006/relationships/notesSlide" Id="rId2"/><Relationship Target="../slideLayouts/slideLayout1.xml" Type="http://schemas.openxmlformats.org/officeDocument/2006/relationships/slideLayout" Id="rId1"/><Relationship Target="../media/image09.png" Type="http://schemas.openxmlformats.org/officeDocument/2006/relationships/image" Id="rId4"/><Relationship Target="../media/image10.png" Type="http://schemas.openxmlformats.org/officeDocument/2006/relationships/image" Id="rId3"/></Relationships>
</file>

<file path=ppt/slides/_rels/slide9.xml.rels><?xml version="1.0" encoding="UTF-8" standalone="yes"?><Relationships xmlns="http://schemas.openxmlformats.org/package/2006/relationships"><Relationship Target="../notesSlides/notesSlide9.xml" Type="http://schemas.openxmlformats.org/officeDocument/2006/relationships/notesSlide" Id="rId2"/><Relationship Target="../slideLayouts/slideLayout1.xml" Type="http://schemas.openxmlformats.org/officeDocument/2006/relationships/slideLayout" Id="rId1"/><Relationship Target="../media/image13.png" Type="http://schemas.openxmlformats.org/officeDocument/2006/relationships/image" Id="rId4"/><Relationship Target="../media/image10.png" Type="http://schemas.openxmlformats.org/officeDocument/2006/relationships/image" Id="rId3"/></Relationships>
</file>

<file path=ppt/slides/_rels/slide10.xml.rels><?xml version="1.0" encoding="UTF-8" standalone="yes"?><Relationships xmlns="http://schemas.openxmlformats.org/package/2006/relationships"><Relationship Target="../notesSlides/notesSlide10.xml" Type="http://schemas.openxmlformats.org/officeDocument/2006/relationships/notesSlide" Id="rId2"/><Relationship Target="../slideLayouts/slideLayout1.xml" Type="http://schemas.openxmlformats.org/officeDocument/2006/relationships/slideLayout" Id="rId1"/><Relationship Target="../media/image12.png" Type="http://schemas.openxmlformats.org/officeDocument/2006/relationships/image" Id="rId4"/><Relationship Target="../media/image10.png" Type="http://schemas.openxmlformats.org/officeDocument/2006/relationships/image" Id="rId3"/></Relationships>
</file>

<file path=ppt/slides/_rels/slide11.xml.rels><?xml version="1.0" encoding="UTF-8" standalone="yes"?><Relationships xmlns="http://schemas.openxmlformats.org/package/2006/relationships"><Relationship Target="../notesSlides/notesSlide11.xml" Type="http://schemas.openxmlformats.org/officeDocument/2006/relationships/notesSlide" Id="rId2"/><Relationship Target="../slideLayouts/slideLayout1.xml" Type="http://schemas.openxmlformats.org/officeDocument/2006/relationships/slideLayout" Id="rId1"/><Relationship Target="../media/image11.jpg" Type="http://schemas.openxmlformats.org/officeDocument/2006/relationships/image" Id="rId4"/><Relationship Target="../media/image10.png" Type="http://schemas.openxmlformats.org/officeDocument/2006/relationships/image" Id="rId3"/></Relationships>
</file>

<file path=ppt/slides/_rels/slide12.xml.rels><?xml version="1.0" encoding="UTF-8" standalone="yes"?><Relationships xmlns="http://schemas.openxmlformats.org/package/2006/relationships"><Relationship Target="../notesSlides/notesSlide12.xml" Type="http://schemas.openxmlformats.org/officeDocument/2006/relationships/notesSlide" Id="rId2"/><Relationship Target="../slideLayouts/slideLayout1.xml" Type="http://schemas.openxmlformats.org/officeDocument/2006/relationships/slideLayout" Id="rId1"/><Relationship Target="http://www.estiem.org/" Type="http://schemas.openxmlformats.org/officeDocument/2006/relationships/hyperlink" TargetMode="External" Id="rId10"/><Relationship Target="../media/image00.png" Type="http://schemas.openxmlformats.org/officeDocument/2006/relationships/image" Id="rId4"/><Relationship Target="../media/image15.png" Type="http://schemas.openxmlformats.org/officeDocument/2006/relationships/image" Id="rId11"/><Relationship Target="../media/image10.png" Type="http://schemas.openxmlformats.org/officeDocument/2006/relationships/image" Id="rId3"/><Relationship Target="http://estiemchios.blogspot.com/" Type="http://schemas.openxmlformats.org/officeDocument/2006/relationships/hyperlink" TargetMode="External" Id="rId9"/><Relationship Target="mailto:estiemchios@gmail.com" Type="http://schemas.openxmlformats.org/officeDocument/2006/relationships/hyperlink" TargetMode="External" Id="rId6"/><Relationship Target="../media/image14.png" Type="http://schemas.openxmlformats.org/officeDocument/2006/relationships/image" Id="rId5"/><Relationship Target="http://estiemchios.blogspot.com/" Type="http://schemas.openxmlformats.org/officeDocument/2006/relationships/hyperlink" TargetMode="External" Id="rId8"/><Relationship Target="mailto:estiemchios@gmail.com" Type="http://schemas.openxmlformats.org/officeDocument/2006/relationships/hyperlink" TargetMode="External" Id="rId7"/></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18" name="Shape 18"/>
        <p:cNvGrpSpPr/>
        <p:nvPr/>
      </p:nvGrpSpPr>
      <p:grpSpPr>
        <a:xfrm>
          <a:off y="0" x="0"/>
          <a:ext cy="0" cx="0"/>
          <a:chOff y="0" x="0"/>
          <a:chExt cy="0" cx="0"/>
        </a:xfrm>
      </p:grpSpPr>
      <p:pic>
        <p:nvPicPr>
          <p:cNvPr id="19" name="Shape 19"/>
          <p:cNvPicPr preferRelativeResize="0"/>
          <p:nvPr/>
        </p:nvPicPr>
        <p:blipFill>
          <a:blip r:embed="rId4">
            <a:alphaModFix/>
          </a:blip>
          <a:stretch>
            <a:fillRect/>
          </a:stretch>
        </p:blipFill>
        <p:spPr>
          <a:xfrm>
            <a:off y="0" x="566575"/>
            <a:ext cy="2075550" cx="28800"/>
          </a:xfrm>
          <a:prstGeom prst="rect">
            <a:avLst/>
          </a:prstGeom>
          <a:noFill/>
          <a:ln>
            <a:noFill/>
          </a:ln>
        </p:spPr>
      </p:pic>
      <p:sp>
        <p:nvSpPr>
          <p:cNvPr id="20" name="Shape 20"/>
          <p:cNvSpPr txBox="1"/>
          <p:nvPr/>
        </p:nvSpPr>
        <p:spPr>
          <a:xfrm>
            <a:off y="926475" x="726375"/>
            <a:ext cy="1236299" cx="9583399"/>
          </a:xfrm>
          <a:prstGeom prst="rect">
            <a:avLst/>
          </a:prstGeom>
          <a:noFill/>
          <a:ln>
            <a:noFill/>
          </a:ln>
        </p:spPr>
        <p:txBody>
          <a:bodyPr bIns="38100" rIns="38100" lIns="38100" tIns="38100" anchor="b" anchorCtr="0">
            <a:noAutofit/>
          </a:bodyPr>
          <a:lstStyle/>
          <a:p>
            <a:pPr algn="l" marR="0" indent="0" marL="0">
              <a:lnSpc>
                <a:spcPct val="116406"/>
              </a:lnSpc>
              <a:spcBef>
                <a:spcPts val="0"/>
              </a:spcBef>
              <a:spcAft>
                <a:spcPts val="0"/>
              </a:spcAft>
              <a:buNone/>
            </a:pPr>
            <a:r>
              <a:rPr sz="3225" lang="en-US">
                <a:solidFill>
                  <a:srgbClr val="18783A"/>
                </a:solidFill>
                <a:latin typeface="Arial"/>
                <a:ea typeface="Arial"/>
                <a:cs typeface="Arial"/>
                <a:sym typeface="Arial"/>
              </a:rPr>
              <a:t>ESTIEM</a:t>
            </a:r>
          </a:p>
          <a:p>
            <a:pPr algn="l" marR="0" indent="0" marL="0">
              <a:lnSpc>
                <a:spcPct val="116250"/>
              </a:lnSpc>
              <a:spcBef>
                <a:spcPts val="227"/>
              </a:spcBef>
              <a:spcAft>
                <a:spcPts val="0"/>
              </a:spcAft>
              <a:buNone/>
            </a:pPr>
            <a:r>
              <a:rPr sz="2015" lang="en-US">
                <a:solidFill>
                  <a:srgbClr val="18783A"/>
                </a:solidFill>
                <a:latin typeface="Arial"/>
                <a:ea typeface="Arial"/>
                <a:cs typeface="Arial"/>
                <a:sym typeface="Arial"/>
              </a:rPr>
              <a:t>European Students of Industrial Engineering and Management</a:t>
            </a:r>
          </a:p>
          <a:p>
            <a:pPr algn="l" marR="0" indent="0" marL="0">
              <a:lnSpc>
                <a:spcPct val="116250"/>
              </a:lnSpc>
              <a:spcBef>
                <a:spcPts val="227"/>
              </a:spcBef>
              <a:spcAft>
                <a:spcPts val="0"/>
              </a:spcAft>
              <a:buNone/>
            </a:pPr>
            <a:r>
              <a:rPr sz="2015" lang="en-US">
                <a:solidFill>
                  <a:srgbClr val="18783A"/>
                </a:solidFill>
                <a:latin typeface="Arial"/>
                <a:ea typeface="Arial"/>
                <a:cs typeface="Arial"/>
                <a:sym typeface="Arial"/>
              </a:rPr>
              <a:t>Χίος, Οκτώβρης 2008</a:t>
            </a:r>
          </a:p>
        </p:txBody>
      </p:sp>
      <p:sp>
        <p:nvSpPr>
          <p:cNvPr id="21" name="Shape 21"/>
          <p:cNvSpPr txBox="1"/>
          <p:nvPr/>
        </p:nvSpPr>
        <p:spPr>
          <a:xfrm>
            <a:off y="3421150" x="1616000"/>
            <a:ext cy="618649" cx="7004199"/>
          </a:xfrm>
          <a:prstGeom prst="rect">
            <a:avLst/>
          </a:prstGeom>
          <a:noFill/>
          <a:ln>
            <a:noFill/>
          </a:ln>
        </p:spPr>
        <p:txBody>
          <a:bodyPr bIns="38100" rIns="38100" lIns="38100" tIns="38100" anchor="t" anchorCtr="0">
            <a:noAutofit/>
          </a:bodyPr>
          <a:lstStyle/>
          <a:p>
            <a:pPr algn="l" marR="0" indent="0" marL="0">
              <a:lnSpc>
                <a:spcPct val="111513"/>
              </a:lnSpc>
              <a:spcBef>
                <a:spcPts val="0"/>
              </a:spcBef>
              <a:spcAft>
                <a:spcPts val="0"/>
              </a:spcAft>
              <a:buNone/>
            </a:pPr>
            <a:r>
              <a:rPr sz="3830" lang="en-US">
                <a:solidFill>
                  <a:srgbClr val="000000"/>
                </a:solidFill>
                <a:latin typeface="Arial"/>
                <a:ea typeface="Arial"/>
                <a:cs typeface="Arial"/>
                <a:sym typeface="Arial"/>
              </a:rPr>
              <a:t>Καλώς ήλθατε!!!</a:t>
            </a:r>
          </a:p>
        </p:txBody>
      </p:sp>
    </p:spTree>
  </p:cSld>
  <p:clrMapOvr>
    <a:masterClrMapping/>
  </p:clrMapOvr>
  <p:transition spd="slow">
    <p:cut/>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25" name="Shape 25"/>
        <p:cNvGrpSpPr/>
        <p:nvPr/>
      </p:nvGrpSpPr>
      <p:grpSpPr>
        <a:xfrm>
          <a:off y="0" x="0"/>
          <a:ext cy="0" cx="0"/>
          <a:chOff y="0" x="0"/>
          <a:chExt cy="0" cx="0"/>
        </a:xfrm>
      </p:grpSpPr>
      <p:pic>
        <p:nvPicPr>
          <p:cNvPr id="26" name="Shape 26"/>
          <p:cNvPicPr preferRelativeResize="0"/>
          <p:nvPr/>
        </p:nvPicPr>
        <p:blipFill>
          <a:blip r:embed="rId4">
            <a:alphaModFix/>
          </a:blip>
          <a:stretch>
            <a:fillRect/>
          </a:stretch>
        </p:blipFill>
        <p:spPr>
          <a:xfrm>
            <a:off y="2786625" x="0"/>
            <a:ext cy="4833349" cx="10159999"/>
          </a:xfrm>
          <a:prstGeom prst="rect">
            <a:avLst/>
          </a:prstGeom>
          <a:noFill/>
          <a:ln>
            <a:noFill/>
          </a:ln>
        </p:spPr>
      </p:pic>
      <p:pic>
        <p:nvPicPr>
          <p:cNvPr id="27" name="Shape 27"/>
          <p:cNvPicPr preferRelativeResize="0"/>
          <p:nvPr/>
        </p:nvPicPr>
        <p:blipFill>
          <a:blip r:embed="rId5">
            <a:alphaModFix/>
          </a:blip>
          <a:stretch>
            <a:fillRect/>
          </a:stretch>
        </p:blipFill>
        <p:spPr>
          <a:xfrm>
            <a:off y="1412525" x="0"/>
            <a:ext cy="153725" cx="2323925"/>
          </a:xfrm>
          <a:prstGeom prst="rect">
            <a:avLst/>
          </a:prstGeom>
          <a:noFill/>
          <a:ln>
            <a:noFill/>
          </a:ln>
        </p:spPr>
      </p:pic>
      <p:pic>
        <p:nvPicPr>
          <p:cNvPr id="28" name="Shape 28"/>
          <p:cNvPicPr preferRelativeResize="0"/>
          <p:nvPr/>
        </p:nvPicPr>
        <p:blipFill>
          <a:blip r:embed="rId6">
            <a:alphaModFix/>
          </a:blip>
          <a:stretch>
            <a:fillRect/>
          </a:stretch>
        </p:blipFill>
        <p:spPr>
          <a:xfrm>
            <a:off y="0" x="1142750"/>
            <a:ext cy="912849" cx="28800"/>
          </a:xfrm>
          <a:prstGeom prst="rect">
            <a:avLst/>
          </a:prstGeom>
          <a:noFill/>
          <a:ln>
            <a:noFill/>
          </a:ln>
        </p:spPr>
      </p:pic>
      <p:pic>
        <p:nvPicPr>
          <p:cNvPr id="29" name="Shape 29"/>
          <p:cNvPicPr preferRelativeResize="0"/>
          <p:nvPr/>
        </p:nvPicPr>
        <p:blipFill>
          <a:blip r:embed="rId6">
            <a:alphaModFix/>
          </a:blip>
          <a:stretch>
            <a:fillRect/>
          </a:stretch>
        </p:blipFill>
        <p:spPr>
          <a:xfrm>
            <a:off y="0" x="566575"/>
            <a:ext cy="912849" cx="28800"/>
          </a:xfrm>
          <a:prstGeom prst="rect">
            <a:avLst/>
          </a:prstGeom>
          <a:noFill/>
          <a:ln>
            <a:noFill/>
          </a:ln>
        </p:spPr>
      </p:pic>
      <p:sp>
        <p:nvSpPr>
          <p:cNvPr id="30" name="Shape 30"/>
          <p:cNvSpPr txBox="1"/>
          <p:nvPr/>
        </p:nvSpPr>
        <p:spPr>
          <a:xfrm>
            <a:off y="1276925" x="2395175"/>
            <a:ext cy="889075" cx="7840975"/>
          </a:xfrm>
          <a:prstGeom prst="rect">
            <a:avLst/>
          </a:prstGeom>
          <a:noFill/>
          <a:ln>
            <a:noFill/>
          </a:ln>
        </p:spPr>
        <p:txBody>
          <a:bodyPr bIns="38100" rIns="38100" lIns="38100" tIns="38100" anchor="b" anchorCtr="0">
            <a:noAutofit/>
          </a:bodyPr>
          <a:lstStyle/>
          <a:p>
            <a:pPr algn="l" marR="0" indent="0" marL="0">
              <a:lnSpc>
                <a:spcPct val="116406"/>
              </a:lnSpc>
              <a:spcBef>
                <a:spcPts val="0"/>
              </a:spcBef>
              <a:spcAft>
                <a:spcPts val="0"/>
              </a:spcAft>
              <a:buNone/>
            </a:pPr>
            <a:r>
              <a:rPr sz="3225" lang="en-US">
                <a:solidFill>
                  <a:srgbClr val="18783A"/>
                </a:solidFill>
                <a:latin typeface="Arial"/>
                <a:ea typeface="Arial"/>
                <a:cs typeface="Arial"/>
                <a:sym typeface="Arial"/>
              </a:rPr>
              <a:t>ESTIEM</a:t>
            </a:r>
          </a:p>
          <a:p>
            <a:pPr algn="l" marR="0" indent="0" marL="0">
              <a:lnSpc>
                <a:spcPct val="116250"/>
              </a:lnSpc>
              <a:spcBef>
                <a:spcPts val="227"/>
              </a:spcBef>
              <a:spcAft>
                <a:spcPts val="0"/>
              </a:spcAft>
              <a:buNone/>
            </a:pPr>
            <a:r>
              <a:rPr sz="2015" lang="en-US">
                <a:solidFill>
                  <a:srgbClr val="18783A"/>
                </a:solidFill>
                <a:latin typeface="Arial"/>
                <a:ea typeface="Arial"/>
                <a:cs typeface="Arial"/>
                <a:sym typeface="Arial"/>
              </a:rPr>
              <a:t>European Students of Industrial Engineering and Management</a:t>
            </a:r>
          </a:p>
        </p:txBody>
      </p:sp>
      <p:sp>
        <p:nvSpPr>
          <p:cNvPr id="31" name="Shape 31"/>
          <p:cNvSpPr txBox="1"/>
          <p:nvPr/>
        </p:nvSpPr>
        <p:spPr>
          <a:xfrm>
            <a:off y="6831100" x="3286400"/>
            <a:ext cy="495425" cx="4679400"/>
          </a:xfrm>
          <a:prstGeom prst="rect">
            <a:avLst/>
          </a:prstGeom>
          <a:noFill/>
          <a:ln>
            <a:noFill/>
          </a:ln>
        </p:spPr>
        <p:txBody>
          <a:bodyPr bIns="38100" rIns="38100" lIns="38100" tIns="38100" anchor="t" anchorCtr="0">
            <a:noAutofit/>
          </a:bodyPr>
          <a:lstStyle/>
          <a:p>
            <a:pPr algn="r" marR="0" indent="0" marL="0">
              <a:lnSpc>
                <a:spcPct val="116964"/>
              </a:lnSpc>
              <a:spcBef>
                <a:spcPts val="0"/>
              </a:spcBef>
              <a:spcAft>
                <a:spcPts val="0"/>
              </a:spcAft>
              <a:buNone/>
            </a:pPr>
            <a:r>
              <a:rPr sz="1411" lang="en-US">
                <a:solidFill>
                  <a:srgbClr val="18783A"/>
                </a:solidFill>
                <a:latin typeface="Arial"/>
                <a:ea typeface="Arial"/>
                <a:cs typeface="Arial"/>
                <a:sym typeface="Arial"/>
              </a:rPr>
              <a:t>European Students of Industrial Engineering and Management</a:t>
            </a:r>
          </a:p>
          <a:p>
            <a:pPr algn="r" marR="0" indent="0" marL="0">
              <a:lnSpc>
                <a:spcPct val="116964"/>
              </a:lnSpc>
              <a:spcBef>
                <a:spcPts val="0"/>
              </a:spcBef>
              <a:spcAft>
                <a:spcPts val="0"/>
              </a:spcAft>
              <a:buNone/>
            </a:pPr>
            <a:r>
              <a:rPr b="1" sz="1411" lang="en-US">
                <a:solidFill>
                  <a:srgbClr val="18783A"/>
                </a:solidFill>
                <a:latin typeface="Arial"/>
                <a:ea typeface="Arial"/>
                <a:cs typeface="Arial"/>
                <a:sym typeface="Arial"/>
              </a:rPr>
              <a:t>www.estiem.org</a:t>
            </a:r>
          </a:p>
        </p:txBody>
      </p:sp>
      <p:pic>
        <p:nvPicPr>
          <p:cNvPr id="32" name="Shape 32"/>
          <p:cNvPicPr preferRelativeResize="0"/>
          <p:nvPr/>
        </p:nvPicPr>
        <p:blipFill>
          <a:blip r:embed="rId7">
            <a:alphaModFix/>
          </a:blip>
          <a:stretch>
            <a:fillRect/>
          </a:stretch>
        </p:blipFill>
        <p:spPr>
          <a:xfrm>
            <a:off y="6822425" x="7980100"/>
            <a:ext cy="797550" cx="1680524"/>
          </a:xfrm>
          <a:prstGeom prst="rect">
            <a:avLst/>
          </a:prstGeom>
          <a:noFill/>
          <a:ln>
            <a:noFill/>
          </a:ln>
        </p:spPr>
      </p:pic>
      <p:pic>
        <p:nvPicPr>
          <p:cNvPr id="33" name="Shape 33"/>
          <p:cNvPicPr preferRelativeResize="0"/>
          <p:nvPr/>
        </p:nvPicPr>
        <p:blipFill>
          <a:blip r:embed="rId8">
            <a:alphaModFix/>
          </a:blip>
          <a:stretch>
            <a:fillRect/>
          </a:stretch>
        </p:blipFill>
        <p:spPr>
          <a:xfrm>
            <a:off y="6908925" x="8085725"/>
            <a:ext cy="317075" cx="1469249"/>
          </a:xfrm>
          <a:prstGeom prst="rect">
            <a:avLst/>
          </a:prstGeom>
          <a:noFill/>
          <a:ln>
            <a:noFill/>
          </a:ln>
        </p:spPr>
      </p:pic>
      <p:sp>
        <p:nvSpPr>
          <p:cNvPr id="34" name="Shape 34"/>
          <p:cNvSpPr txBox="1"/>
          <p:nvPr/>
        </p:nvSpPr>
        <p:spPr>
          <a:xfrm>
            <a:off y="2405050" x="2414375"/>
            <a:ext cy="418625" cx="6277800"/>
          </a:xfrm>
          <a:prstGeom prst="rect">
            <a:avLst/>
          </a:prstGeom>
          <a:noFill/>
          <a:ln>
            <a:noFill/>
          </a:ln>
        </p:spPr>
        <p:txBody>
          <a:bodyPr bIns="38100" rIns="38100" lIns="38100" tIns="38100" anchor="t" anchorCtr="0">
            <a:noAutofit/>
          </a:bodyPr>
          <a:lstStyle/>
          <a:p>
            <a:pPr algn="l" marR="0" indent="0" marL="0">
              <a:lnSpc>
                <a:spcPct val="111458"/>
              </a:lnSpc>
              <a:spcBef>
                <a:spcPts val="0"/>
              </a:spcBef>
              <a:spcAft>
                <a:spcPts val="0"/>
              </a:spcAft>
              <a:buNone/>
            </a:pPr>
            <a:r>
              <a:rPr sz="2419" lang="en-US">
                <a:solidFill>
                  <a:srgbClr val="000000"/>
                </a:solidFill>
                <a:latin typeface="Arial"/>
                <a:ea typeface="Arial"/>
                <a:cs typeface="Arial"/>
                <a:sym typeface="Arial"/>
              </a:rPr>
              <a:t>ΘΕΜΑ : Ενημέρωση φοιτητών</a:t>
            </a:r>
          </a:p>
        </p:txBody>
      </p:sp>
      <p:pic>
        <p:nvPicPr>
          <p:cNvPr id="35" name="Shape 35"/>
          <p:cNvPicPr preferRelativeResize="0"/>
          <p:nvPr/>
        </p:nvPicPr>
        <p:blipFill>
          <a:blip r:embed="rId9">
            <a:alphaModFix/>
          </a:blip>
          <a:stretch>
            <a:fillRect/>
          </a:stretch>
        </p:blipFill>
        <p:spPr>
          <a:xfrm>
            <a:off y="3074900" x="0"/>
            <a:ext cy="3007625" cx="10159999"/>
          </a:xfrm>
          <a:prstGeom prst="rect">
            <a:avLst/>
          </a:prstGeom>
          <a:noFill/>
          <a:ln>
            <a:noFill/>
          </a:ln>
        </p:spPr>
      </p:pic>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39" name="Shape 39"/>
        <p:cNvGrpSpPr/>
        <p:nvPr/>
      </p:nvGrpSpPr>
      <p:grpSpPr>
        <a:xfrm>
          <a:off y="0" x="0"/>
          <a:ext cy="0" cx="0"/>
          <a:chOff y="0" x="0"/>
          <a:chExt cy="0" cx="0"/>
        </a:xfrm>
      </p:grpSpPr>
      <p:sp>
        <p:nvSpPr>
          <p:cNvPr id="40" name="Shape 40"/>
          <p:cNvSpPr txBox="1"/>
          <p:nvPr>
            <p:ph type="title"/>
          </p:nvPr>
        </p:nvSpPr>
        <p:spPr>
          <a:xfrm>
            <a:off y="352025" x="601600"/>
            <a:ext cy="1252299" cx="9034574"/>
          </a:xfrm>
          <a:prstGeom prst="rect">
            <a:avLst/>
          </a:prstGeom>
          <a:noFill/>
          <a:ln>
            <a:noFill/>
          </a:ln>
        </p:spPr>
        <p:txBody>
          <a:bodyPr bIns="38100" rIns="38100" lIns="38100" tIns="38100" anchor="t" anchorCtr="0">
            <a:noAutofit/>
          </a:bodyPr>
          <a:lstStyle/>
          <a:p>
            <a:pPr algn="ctr" marR="0" indent="0" marL="0">
              <a:lnSpc>
                <a:spcPct val="119886"/>
              </a:lnSpc>
              <a:spcBef>
                <a:spcPts val="0"/>
              </a:spcBef>
              <a:spcAft>
                <a:spcPts val="0"/>
              </a:spcAft>
              <a:buNone/>
            </a:pPr>
            <a:r>
              <a:rPr b="1" sz="4435" lang="en-US">
                <a:solidFill>
                  <a:srgbClr val="C8460C"/>
                </a:solidFill>
                <a:latin typeface="Arial"/>
                <a:ea typeface="Arial"/>
                <a:cs typeface="Arial"/>
                <a:sym typeface="Arial"/>
              </a:rPr>
              <a:t>Aξίες,</a:t>
            </a:r>
            <a:r>
              <a:rPr sz="4435" lang="en-US">
                <a:solidFill>
                  <a:srgbClr val="F69164"/>
                </a:solidFill>
                <a:latin typeface="Arial"/>
                <a:ea typeface="Arial"/>
                <a:cs typeface="Arial"/>
                <a:sym typeface="Arial"/>
              </a:rPr>
              <a:t> σκοπός και όραμα</a:t>
            </a:r>
          </a:p>
        </p:txBody>
      </p:sp>
      <p:sp>
        <p:nvSpPr>
          <p:cNvPr id="41" name="Shape 41"/>
          <p:cNvSpPr txBox="1"/>
          <p:nvPr>
            <p:ph idx="1" type="body"/>
          </p:nvPr>
        </p:nvSpPr>
        <p:spPr>
          <a:xfrm>
            <a:off y="1315325" x="527975"/>
            <a:ext cy="4630274" cx="9034574"/>
          </a:xfrm>
          <a:prstGeom prst="rect">
            <a:avLst/>
          </a:prstGeom>
          <a:noFill/>
          <a:ln>
            <a:noFill/>
          </a:ln>
        </p:spPr>
        <p:txBody>
          <a:bodyPr bIns="38100" rIns="38100" lIns="38100" tIns="38100" anchor="t" anchorCtr="0">
            <a:noAutofit/>
          </a:bodyPr>
          <a:lstStyle/>
          <a:p>
            <a:pPr algn="l" lvl="0" marR="0" indent="-191614" marL="381000">
              <a:lnSpc>
                <a:spcPct val="119886"/>
              </a:lnSpc>
              <a:spcBef>
                <a:spcPts val="0"/>
              </a:spcBef>
              <a:spcAft>
                <a:spcPts val="0"/>
              </a:spcAft>
              <a:buClr>
                <a:srgbClr val="000000"/>
              </a:buClr>
              <a:buSzPct val="100797"/>
              <a:buFont typeface="Arial"/>
              <a:buChar char="●"/>
            </a:pPr>
            <a:r>
              <a:rPr sz="2217" lang="en-US">
                <a:solidFill>
                  <a:srgbClr val="000000"/>
                </a:solidFill>
                <a:latin typeface="Arial"/>
                <a:ea typeface="Arial"/>
                <a:cs typeface="Arial"/>
                <a:sym typeface="Arial"/>
              </a:rPr>
              <a:t>Αξίες</a:t>
            </a:r>
          </a:p>
          <a:p>
            <a:pPr algn="l" lvl="1" marR="0" indent="-191614" marL="762000">
              <a:lnSpc>
                <a:spcPct val="119886"/>
              </a:lnSpc>
              <a:spcBef>
                <a:spcPts val="397"/>
              </a:spcBef>
              <a:spcAft>
                <a:spcPts val="0"/>
              </a:spcAft>
              <a:buClr>
                <a:srgbClr val="000000"/>
              </a:buClr>
              <a:buSzPct val="100797"/>
              <a:buFont typeface="Courier New"/>
              <a:buChar char="o"/>
            </a:pPr>
            <a:r>
              <a:rPr b="1" sz="2217" lang="en-US">
                <a:solidFill>
                  <a:srgbClr val="000000"/>
                </a:solidFill>
                <a:latin typeface="Arial"/>
                <a:ea typeface="Arial"/>
                <a:cs typeface="Arial"/>
                <a:sym typeface="Arial"/>
              </a:rPr>
              <a:t>Πολυπολιτισμικές Αξίες: </a:t>
            </a:r>
            <a:r>
              <a:rPr sz="2217" lang="en-US">
                <a:solidFill>
                  <a:srgbClr val="000000"/>
                </a:solidFill>
                <a:latin typeface="Arial"/>
                <a:ea typeface="Arial"/>
                <a:cs typeface="Arial"/>
                <a:sym typeface="Arial"/>
              </a:rPr>
              <a:t>Με σεβασμό και κατανόηση στη πολιτισμική διαφορετικότητα των μελών ο οργανισμός επενδύει στην δύναμη των διεθνών σχέσεων.</a:t>
            </a:r>
          </a:p>
          <a:p>
            <a:pPr algn="l" lvl="1" marR="0" indent="-191614" marL="762000">
              <a:lnSpc>
                <a:spcPct val="119886"/>
              </a:lnSpc>
              <a:spcBef>
                <a:spcPts val="397"/>
              </a:spcBef>
              <a:spcAft>
                <a:spcPts val="0"/>
              </a:spcAft>
              <a:buClr>
                <a:srgbClr val="000000"/>
              </a:buClr>
              <a:buSzPct val="100797"/>
              <a:buFont typeface="Courier New"/>
              <a:buChar char="o"/>
            </a:pPr>
            <a:r>
              <a:rPr b="1" sz="2217" lang="en-US">
                <a:solidFill>
                  <a:srgbClr val="000000"/>
                </a:solidFill>
                <a:latin typeface="Arial"/>
                <a:ea typeface="Arial"/>
                <a:cs typeface="Arial"/>
                <a:sym typeface="Arial"/>
              </a:rPr>
              <a:t>Δημοκρατικές Αξίες: </a:t>
            </a:r>
            <a:r>
              <a:rPr sz="2217" lang="en-US">
                <a:solidFill>
                  <a:srgbClr val="000000"/>
                </a:solidFill>
                <a:latin typeface="Arial"/>
                <a:ea typeface="Arial"/>
                <a:cs typeface="Arial"/>
                <a:sym typeface="Arial"/>
              </a:rPr>
              <a:t>Ο ESTIEM είναι ένας δημοκρατικός οργανισμός που προωθεί τη συμμετοχή όλων των μελών σε όλα τα όργανα διοίκησης και δραστηριοτήτων του. Έχει μη πολιτικό, μη θρησκευτικό και μη κερδοσκοπικό χαρακτήρα, ελεύθερος από κάθε είδους χειραγώγηση.</a:t>
            </a:r>
          </a:p>
          <a:p>
            <a:pPr algn="l" lvl="1" marR="0" indent="-191614" marL="762000">
              <a:lnSpc>
                <a:spcPct val="119886"/>
              </a:lnSpc>
              <a:spcBef>
                <a:spcPts val="397"/>
              </a:spcBef>
              <a:spcAft>
                <a:spcPts val="0"/>
              </a:spcAft>
              <a:buClr>
                <a:srgbClr val="000000"/>
              </a:buClr>
              <a:buSzPct val="100797"/>
              <a:buFont typeface="Courier New"/>
              <a:buChar char="o"/>
            </a:pPr>
            <a:r>
              <a:rPr b="1" sz="2217" lang="en-US">
                <a:solidFill>
                  <a:srgbClr val="000000"/>
                </a:solidFill>
                <a:latin typeface="Arial"/>
                <a:ea typeface="Arial"/>
                <a:cs typeface="Arial"/>
                <a:sym typeface="Arial"/>
              </a:rPr>
              <a:t>Δίκτυο Μελών: </a:t>
            </a:r>
            <a:r>
              <a:rPr sz="2217" lang="en-US">
                <a:solidFill>
                  <a:srgbClr val="000000"/>
                </a:solidFill>
                <a:latin typeface="Arial"/>
                <a:ea typeface="Arial"/>
                <a:cs typeface="Arial"/>
                <a:sym typeface="Arial"/>
              </a:rPr>
              <a:t>Πιστεύει σε ένα δυνατό, διαδραστικό δίκτυο ως τη βάση του οργανισμού.</a:t>
            </a:r>
          </a:p>
          <a:p>
            <a:pPr algn="l" lvl="1" marR="0" indent="-191614" marL="762000">
              <a:lnSpc>
                <a:spcPct val="119886"/>
              </a:lnSpc>
              <a:spcBef>
                <a:spcPts val="397"/>
              </a:spcBef>
              <a:spcAft>
                <a:spcPts val="0"/>
              </a:spcAft>
              <a:buClr>
                <a:srgbClr val="000000"/>
              </a:buClr>
              <a:buSzPct val="100797"/>
              <a:buFont typeface="Courier New"/>
              <a:buChar char="o"/>
            </a:pPr>
            <a:r>
              <a:rPr b="1" sz="2217" lang="en-US">
                <a:solidFill>
                  <a:srgbClr val="000000"/>
                </a:solidFill>
                <a:latin typeface="Arial"/>
                <a:ea typeface="Arial"/>
                <a:cs typeface="Arial"/>
                <a:sym typeface="Arial"/>
              </a:rPr>
              <a:t>Ανάπτυξη: </a:t>
            </a:r>
            <a:r>
              <a:rPr sz="2217" lang="en-US">
                <a:solidFill>
                  <a:srgbClr val="000000"/>
                </a:solidFill>
                <a:latin typeface="Arial"/>
                <a:ea typeface="Arial"/>
                <a:cs typeface="Arial"/>
                <a:sym typeface="Arial"/>
              </a:rPr>
              <a:t>Δίνοντας αξία στην σωστή μεταφορά της γνώσης διασφαλίζει την συνέχιση και την ικανότητα μάθησης του οργανισμού. Η καινοτομική και επιχειρηματική κουλτούρα του είναι κινητήρια δύναμη για την αειφόρο ανάπτυξη του οργανισμού. </a:t>
            </a:r>
          </a:p>
        </p:txBody>
      </p:sp>
    </p:spTree>
  </p:cSld>
  <p:clrMapOvr>
    <a:masterClrMapping/>
  </p:clrMapOvr>
  <p:transition spd="slow">
    <p:cut/>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45" name="Shape 45"/>
        <p:cNvGrpSpPr/>
        <p:nvPr/>
      </p:nvGrpSpPr>
      <p:grpSpPr>
        <a:xfrm>
          <a:off y="0" x="0"/>
          <a:ext cy="0" cx="0"/>
          <a:chOff y="0" x="0"/>
          <a:chExt cy="0" cx="0"/>
        </a:xfrm>
      </p:grpSpPr>
      <p:sp>
        <p:nvSpPr>
          <p:cNvPr id="46" name="Shape 46"/>
          <p:cNvSpPr txBox="1"/>
          <p:nvPr>
            <p:ph type="title"/>
          </p:nvPr>
        </p:nvSpPr>
        <p:spPr>
          <a:xfrm>
            <a:off y="352025" x="601600"/>
            <a:ext cy="1252299" cx="9034574"/>
          </a:xfrm>
          <a:prstGeom prst="rect">
            <a:avLst/>
          </a:prstGeom>
          <a:noFill/>
          <a:ln>
            <a:noFill/>
          </a:ln>
        </p:spPr>
        <p:txBody>
          <a:bodyPr bIns="38100" rIns="38100" lIns="38100" tIns="38100" anchor="t" anchorCtr="0">
            <a:noAutofit/>
          </a:bodyPr>
          <a:lstStyle/>
          <a:p>
            <a:pPr algn="ctr" marR="0" indent="0" marL="0">
              <a:lnSpc>
                <a:spcPct val="119886"/>
              </a:lnSpc>
              <a:spcBef>
                <a:spcPts val="0"/>
              </a:spcBef>
              <a:spcAft>
                <a:spcPts val="0"/>
              </a:spcAft>
              <a:buNone/>
            </a:pPr>
            <a:r>
              <a:rPr sz="4435" lang="en-US">
                <a:solidFill>
                  <a:srgbClr val="F69164"/>
                </a:solidFill>
                <a:latin typeface="Arial"/>
                <a:ea typeface="Arial"/>
                <a:cs typeface="Arial"/>
                <a:sym typeface="Arial"/>
              </a:rPr>
              <a:t>Αξίες,</a:t>
            </a:r>
            <a:r>
              <a:rPr b="1" sz="4435" lang="en-US">
                <a:solidFill>
                  <a:srgbClr val="C8460C"/>
                </a:solidFill>
                <a:latin typeface="Arial"/>
                <a:ea typeface="Arial"/>
                <a:cs typeface="Arial"/>
                <a:sym typeface="Arial"/>
              </a:rPr>
              <a:t> σκοπός</a:t>
            </a:r>
            <a:r>
              <a:rPr sz="4435" lang="en-US">
                <a:solidFill>
                  <a:srgbClr val="F69164"/>
                </a:solidFill>
                <a:latin typeface="Arial"/>
                <a:ea typeface="Arial"/>
                <a:cs typeface="Arial"/>
                <a:sym typeface="Arial"/>
              </a:rPr>
              <a:t> και όραμα</a:t>
            </a:r>
          </a:p>
        </p:txBody>
      </p:sp>
      <p:sp>
        <p:nvSpPr>
          <p:cNvPr id="47" name="Shape 47"/>
          <p:cNvSpPr txBox="1"/>
          <p:nvPr>
            <p:ph idx="1" type="body"/>
          </p:nvPr>
        </p:nvSpPr>
        <p:spPr>
          <a:xfrm>
            <a:off y="1752175" x="600000"/>
            <a:ext cy="4630274" cx="9034574"/>
          </a:xfrm>
          <a:prstGeom prst="rect">
            <a:avLst/>
          </a:prstGeom>
          <a:noFill/>
          <a:ln>
            <a:noFill/>
          </a:ln>
        </p:spPr>
        <p:txBody>
          <a:bodyPr bIns="38100" rIns="38100" lIns="38100" tIns="38100" anchor="t" anchorCtr="0">
            <a:noAutofit/>
          </a:bodyPr>
          <a:lstStyle/>
          <a:p>
            <a:pPr algn="l" lvl="0" marR="0" indent="-191614" marL="381000">
              <a:lnSpc>
                <a:spcPct val="100000"/>
              </a:lnSpc>
              <a:spcBef>
                <a:spcPts val="0"/>
              </a:spcBef>
              <a:spcAft>
                <a:spcPts val="0"/>
              </a:spcAft>
              <a:buClr>
                <a:srgbClr val="000000"/>
              </a:buClr>
              <a:buSzPct val="100797"/>
              <a:buFont typeface="Arial"/>
              <a:buChar char="●"/>
            </a:pPr>
            <a:r>
              <a:rPr sz="2217" lang="en-US">
                <a:solidFill>
                  <a:srgbClr val="000000"/>
                </a:solidFill>
                <a:latin typeface="Arial"/>
                <a:ea typeface="Arial"/>
                <a:cs typeface="Arial"/>
                <a:sym typeface="Arial"/>
              </a:rPr>
              <a:t>Σκοπός</a:t>
            </a:r>
          </a:p>
          <a:p>
            <a:pPr algn="l" lvl="1" marR="0" indent="-191614" marL="762000">
              <a:lnSpc>
                <a:spcPct val="100000"/>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O ESTIEM είναι ο μοναδικός ευρωπαϊκός οργανισμός φοιτητών Industrial Engineering &amp; Management (IEM). Ο στόχος του είναι να καλλιεργήσει την </a:t>
            </a:r>
            <a:r>
              <a:rPr u="sng" b="1" sz="2217" lang="en-US">
                <a:solidFill>
                  <a:srgbClr val="333399"/>
                </a:solidFill>
                <a:latin typeface="Arial"/>
                <a:ea typeface="Arial"/>
                <a:cs typeface="Arial"/>
                <a:sym typeface="Arial"/>
              </a:rPr>
              <a:t>ανάπτυξη των σχέσεων</a:t>
            </a:r>
            <a:r>
              <a:rPr sz="2217" lang="en-US">
                <a:solidFill>
                  <a:srgbClr val="000000"/>
                </a:solidFill>
                <a:latin typeface="Arial"/>
                <a:ea typeface="Arial"/>
                <a:cs typeface="Arial"/>
                <a:sym typeface="Arial"/>
              </a:rPr>
              <a:t> μεταξύ των φοιτητών IEM σε όλη την Ευρώπη και να παρέχει μια </a:t>
            </a:r>
            <a:r>
              <a:rPr u="sng" b="1" sz="2217" lang="en-US">
                <a:solidFill>
                  <a:srgbClr val="333399"/>
                </a:solidFill>
                <a:latin typeface="Arial"/>
                <a:ea typeface="Arial"/>
                <a:cs typeface="Arial"/>
                <a:sym typeface="Arial"/>
              </a:rPr>
              <a:t>βάση επικοινωνίας</a:t>
            </a:r>
            <a:r>
              <a:rPr sz="2217" lang="en-US">
                <a:solidFill>
                  <a:srgbClr val="000000"/>
                </a:solidFill>
                <a:latin typeface="Arial"/>
                <a:ea typeface="Arial"/>
                <a:cs typeface="Arial"/>
                <a:sym typeface="Arial"/>
              </a:rPr>
              <a:t>. </a:t>
            </a:r>
          </a:p>
          <a:p>
            <a:pPr algn="l" lvl="1" marR="0" indent="-191614" marL="762000">
              <a:lnSpc>
                <a:spcPct val="100000"/>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Ο ESTIEM προωθεί το IEM δημιουργώντας σχέσεις </a:t>
            </a:r>
            <a:r>
              <a:rPr u="sng" b="1" sz="2217" lang="en-US">
                <a:solidFill>
                  <a:srgbClr val="333399"/>
                </a:solidFill>
                <a:latin typeface="Arial"/>
                <a:ea typeface="Arial"/>
                <a:cs typeface="Arial"/>
                <a:sym typeface="Arial"/>
              </a:rPr>
              <a:t>μεταξύ φοιτητών, επιχειρήσεων και εκπαιδευτικών ιδρυμάτων</a:t>
            </a:r>
            <a:r>
              <a:rPr sz="2217" lang="en-US">
                <a:solidFill>
                  <a:srgbClr val="000000"/>
                </a:solidFill>
                <a:latin typeface="Arial"/>
                <a:ea typeface="Arial"/>
                <a:cs typeface="Arial"/>
                <a:sym typeface="Arial"/>
              </a:rPr>
              <a:t>. Συνεισφέροντας σε μία ευρωπαϊκή αμοιβαία κατανόηση, ο μοναδικός χαρακτήρας του ESTIEM προάγει την πολυπολιτισμικότητα, τη διεύρυνση του ορίζοντα των φοιτητών ΙΕΜ </a:t>
            </a:r>
            <a:r>
              <a:rPr u="sng" b="1" sz="2217" lang="en-US">
                <a:solidFill>
                  <a:srgbClr val="333399"/>
                </a:solidFill>
                <a:latin typeface="Arial"/>
                <a:ea typeface="Arial"/>
                <a:cs typeface="Arial"/>
                <a:sym typeface="Arial"/>
              </a:rPr>
              <a:t>συνδυάζοντας δουλειά και διασκέδαση</a:t>
            </a:r>
            <a:r>
              <a:rPr sz="2217" lang="en-US">
                <a:solidFill>
                  <a:srgbClr val="000000"/>
                </a:solidFill>
                <a:latin typeface="Arial"/>
                <a:ea typeface="Arial"/>
                <a:cs typeface="Arial"/>
                <a:sym typeface="Arial"/>
              </a:rPr>
              <a:t>. </a:t>
            </a:r>
          </a:p>
        </p:txBody>
      </p:sp>
    </p:spTree>
  </p:cSld>
  <p:clrMapOvr>
    <a:masterClrMapping/>
  </p:clrMapOvr>
  <p:transition spd="slow">
    <p:cut/>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51" name="Shape 51"/>
        <p:cNvGrpSpPr/>
        <p:nvPr/>
      </p:nvGrpSpPr>
      <p:grpSpPr>
        <a:xfrm>
          <a:off y="0" x="0"/>
          <a:ext cy="0" cx="0"/>
          <a:chOff y="0" x="0"/>
          <a:chExt cy="0" cx="0"/>
        </a:xfrm>
      </p:grpSpPr>
      <p:sp>
        <p:nvSpPr>
          <p:cNvPr id="52" name="Shape 52"/>
          <p:cNvSpPr txBox="1"/>
          <p:nvPr>
            <p:ph type="title"/>
          </p:nvPr>
        </p:nvSpPr>
        <p:spPr>
          <a:xfrm>
            <a:off y="352025" x="601600"/>
            <a:ext cy="1252299" cx="9034574"/>
          </a:xfrm>
          <a:prstGeom prst="rect">
            <a:avLst/>
          </a:prstGeom>
          <a:noFill/>
          <a:ln>
            <a:noFill/>
          </a:ln>
        </p:spPr>
        <p:txBody>
          <a:bodyPr bIns="38100" rIns="38100" lIns="38100" tIns="38100" anchor="t" anchorCtr="0">
            <a:noAutofit/>
          </a:bodyPr>
          <a:lstStyle/>
          <a:p>
            <a:pPr algn="ctr" marR="0" indent="0" marL="0">
              <a:lnSpc>
                <a:spcPct val="119886"/>
              </a:lnSpc>
              <a:spcBef>
                <a:spcPts val="0"/>
              </a:spcBef>
              <a:spcAft>
                <a:spcPts val="0"/>
              </a:spcAft>
              <a:buNone/>
            </a:pPr>
            <a:r>
              <a:rPr sz="4435" lang="en-US">
                <a:solidFill>
                  <a:srgbClr val="F69164"/>
                </a:solidFill>
                <a:latin typeface="Arial"/>
                <a:ea typeface="Arial"/>
                <a:cs typeface="Arial"/>
                <a:sym typeface="Arial"/>
              </a:rPr>
              <a:t>Αξίες,</a:t>
            </a:r>
            <a:r>
              <a:rPr b="1" sz="4435" lang="en-US">
                <a:solidFill>
                  <a:srgbClr val="F69164"/>
                </a:solidFill>
                <a:latin typeface="Arial"/>
                <a:ea typeface="Arial"/>
                <a:cs typeface="Arial"/>
                <a:sym typeface="Arial"/>
              </a:rPr>
              <a:t> σκοπός</a:t>
            </a:r>
            <a:r>
              <a:rPr sz="4435" lang="en-US">
                <a:solidFill>
                  <a:srgbClr val="F69164"/>
                </a:solidFill>
                <a:latin typeface="Arial"/>
                <a:ea typeface="Arial"/>
                <a:cs typeface="Arial"/>
                <a:sym typeface="Arial"/>
              </a:rPr>
              <a:t> και </a:t>
            </a:r>
            <a:r>
              <a:rPr b="1" sz="4435" lang="en-US">
                <a:solidFill>
                  <a:srgbClr val="C8460C"/>
                </a:solidFill>
                <a:latin typeface="Arial"/>
                <a:ea typeface="Arial"/>
                <a:cs typeface="Arial"/>
                <a:sym typeface="Arial"/>
              </a:rPr>
              <a:t>όραμα</a:t>
            </a:r>
          </a:p>
        </p:txBody>
      </p:sp>
      <p:sp>
        <p:nvSpPr>
          <p:cNvPr id="53" name="Shape 53"/>
          <p:cNvSpPr txBox="1"/>
          <p:nvPr>
            <p:ph idx="1" type="body"/>
          </p:nvPr>
        </p:nvSpPr>
        <p:spPr>
          <a:xfrm>
            <a:off y="1752175" x="600000"/>
            <a:ext cy="4630274" cx="9034574"/>
          </a:xfrm>
          <a:prstGeom prst="rect">
            <a:avLst/>
          </a:prstGeom>
          <a:noFill/>
          <a:ln>
            <a:noFill/>
          </a:ln>
        </p:spPr>
        <p:txBody>
          <a:bodyPr bIns="38100" rIns="38100" lIns="38100" tIns="38100" anchor="t" anchorCtr="0">
            <a:noAutofit/>
          </a:bodyPr>
          <a:lstStyle/>
          <a:p>
            <a:pPr algn="l" lvl="0" marR="0" indent="-191614" marL="381000">
              <a:lnSpc>
                <a:spcPct val="100000"/>
              </a:lnSpc>
              <a:spcBef>
                <a:spcPts val="0"/>
              </a:spcBef>
              <a:spcAft>
                <a:spcPts val="0"/>
              </a:spcAft>
              <a:buClr>
                <a:srgbClr val="000000"/>
              </a:buClr>
              <a:buSzPct val="100797"/>
              <a:buFont typeface="Arial"/>
              <a:buChar char="●"/>
            </a:pPr>
            <a:r>
              <a:rPr sz="2217" lang="en-US">
                <a:solidFill>
                  <a:srgbClr val="000000"/>
                </a:solidFill>
                <a:latin typeface="Arial"/>
                <a:ea typeface="Arial"/>
                <a:cs typeface="Arial"/>
                <a:sym typeface="Arial"/>
              </a:rPr>
              <a:t>Όραμα</a:t>
            </a:r>
          </a:p>
          <a:p>
            <a:pPr algn="l" lvl="1" marR="0" indent="-191614" marL="762000">
              <a:lnSpc>
                <a:spcPct val="100000"/>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Ένα </a:t>
            </a:r>
            <a:r>
              <a:rPr u="sng" b="1" sz="2217" lang="en-US">
                <a:solidFill>
                  <a:srgbClr val="333399"/>
                </a:solidFill>
                <a:latin typeface="Arial"/>
                <a:ea typeface="Arial"/>
                <a:cs typeface="Arial"/>
                <a:sym typeface="Arial"/>
              </a:rPr>
              <a:t>δίκτυο με υψηλό ποσοστό συμμετοχής</a:t>
            </a:r>
            <a:r>
              <a:rPr sz="2217" lang="en-US">
                <a:solidFill>
                  <a:srgbClr val="000000"/>
                </a:solidFill>
                <a:latin typeface="Arial"/>
                <a:ea typeface="Arial"/>
                <a:cs typeface="Arial"/>
                <a:sym typeface="Arial"/>
              </a:rPr>
              <a:t> στις δραστηριότητες από όλα τα LGs (Local Groups).</a:t>
            </a:r>
          </a:p>
          <a:p>
            <a:pPr algn="l" lvl="1" marR="0" indent="-191614" marL="762000">
              <a:lnSpc>
                <a:spcPct val="100000"/>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Η περαιτέρω </a:t>
            </a:r>
            <a:r>
              <a:rPr u="sng" b="1" sz="2217" lang="en-US">
                <a:solidFill>
                  <a:srgbClr val="333399"/>
                </a:solidFill>
                <a:latin typeface="Arial"/>
                <a:ea typeface="Arial"/>
                <a:cs typeface="Arial"/>
                <a:sym typeface="Arial"/>
              </a:rPr>
              <a:t>αναγνώριση</a:t>
            </a:r>
            <a:r>
              <a:rPr sz="2217" lang="en-US">
                <a:solidFill>
                  <a:srgbClr val="000000"/>
                </a:solidFill>
                <a:latin typeface="Arial"/>
                <a:ea typeface="Arial"/>
                <a:cs typeface="Arial"/>
                <a:sym typeface="Arial"/>
              </a:rPr>
              <a:t> του οργανισμού από τον επαγγελματικό τομέα σε όλη την Ευρώπη.</a:t>
            </a:r>
          </a:p>
          <a:p>
            <a:pPr algn="l" lvl="1" marR="0" indent="-191614" marL="762000">
              <a:lnSpc>
                <a:spcPct val="100000"/>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Η συνεχής συνεισφορά στην </a:t>
            </a:r>
            <a:r>
              <a:rPr u="sng" b="1" sz="2217" lang="en-US">
                <a:solidFill>
                  <a:srgbClr val="333399"/>
                </a:solidFill>
                <a:latin typeface="Arial"/>
                <a:ea typeface="Arial"/>
                <a:cs typeface="Arial"/>
                <a:sym typeface="Arial"/>
              </a:rPr>
              <a:t>προσωπική ανάπτυξη</a:t>
            </a:r>
            <a:r>
              <a:rPr sz="2217" lang="en-US">
                <a:solidFill>
                  <a:srgbClr val="000000"/>
                </a:solidFill>
                <a:latin typeface="Arial"/>
                <a:ea typeface="Arial"/>
                <a:cs typeface="Arial"/>
                <a:sym typeface="Arial"/>
              </a:rPr>
              <a:t> των ESTIEMers (trainings).</a:t>
            </a:r>
          </a:p>
          <a:p>
            <a:pPr algn="l" lvl="1" marR="0" indent="-191614" marL="762000">
              <a:lnSpc>
                <a:spcPct val="100000"/>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Μία ευρεία </a:t>
            </a:r>
            <a:r>
              <a:rPr u="sng" b="1" sz="2217" lang="en-US">
                <a:solidFill>
                  <a:srgbClr val="333399"/>
                </a:solidFill>
                <a:latin typeface="Arial"/>
                <a:ea typeface="Arial"/>
                <a:cs typeface="Arial"/>
                <a:sym typeface="Arial"/>
              </a:rPr>
              <a:t>ατζέντα δραστηριοτήτων</a:t>
            </a:r>
            <a:r>
              <a:rPr sz="2217" lang="en-US">
                <a:solidFill>
                  <a:srgbClr val="000000"/>
                </a:solidFill>
                <a:latin typeface="Arial"/>
                <a:ea typeface="Arial"/>
                <a:cs typeface="Arial"/>
                <a:sym typeface="Arial"/>
              </a:rPr>
              <a:t> υψηλής ακαδημαϊκής ποιότητας (σεμινάρια, συνέδρια) που προσφέρεται ανά την Ευρώπη.</a:t>
            </a:r>
          </a:p>
          <a:p>
            <a:pPr algn="l" lvl="1" marR="0" indent="-191614" marL="762000">
              <a:lnSpc>
                <a:spcPct val="100000"/>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Η δημιουργία μιας </a:t>
            </a:r>
            <a:r>
              <a:rPr u="sng" b="1" sz="2217" lang="en-US">
                <a:solidFill>
                  <a:srgbClr val="333399"/>
                </a:solidFill>
                <a:latin typeface="Arial"/>
                <a:ea typeface="Arial"/>
                <a:cs typeface="Arial"/>
                <a:sym typeface="Arial"/>
              </a:rPr>
              <a:t>πολυπολιτισμικής ατμόσφαιρας</a:t>
            </a:r>
            <a:r>
              <a:rPr sz="2217" lang="en-US">
                <a:solidFill>
                  <a:srgbClr val="000000"/>
                </a:solidFill>
                <a:latin typeface="Arial"/>
                <a:ea typeface="Arial"/>
                <a:cs typeface="Arial"/>
                <a:sym typeface="Arial"/>
              </a:rPr>
              <a:t> ιδρύοντας LGs σε όλες τις χώρες της Ευρωπαϊκής ηπείρου, όπου προσφέρονται προγράμματα σπουδών σε IEM.</a:t>
            </a:r>
          </a:p>
          <a:p>
            <a:pPr algn="l" lvl="1" marR="0" indent="-191614" marL="762000">
              <a:lnSpc>
                <a:spcPct val="100000"/>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Η </a:t>
            </a:r>
            <a:r>
              <a:rPr u="sng" b="1" sz="2217" lang="en-US">
                <a:solidFill>
                  <a:srgbClr val="333399"/>
                </a:solidFill>
                <a:latin typeface="Arial"/>
                <a:ea typeface="Arial"/>
                <a:cs typeface="Arial"/>
                <a:sym typeface="Arial"/>
              </a:rPr>
              <a:t>επαφή και η συνεργασία με κολοσσούς επιχειρήσεων</a:t>
            </a:r>
            <a:r>
              <a:rPr sz="2217" lang="en-US">
                <a:solidFill>
                  <a:srgbClr val="000000"/>
                </a:solidFill>
                <a:latin typeface="Arial"/>
                <a:ea typeface="Arial"/>
                <a:cs typeface="Arial"/>
                <a:sym typeface="Arial"/>
              </a:rPr>
              <a:t> που καλύπτει μεγάλο εύρος επιχειρηματικών δράσεων. </a:t>
            </a:r>
          </a:p>
        </p:txBody>
      </p:sp>
    </p:spTree>
  </p:cSld>
  <p:clrMapOvr>
    <a:masterClrMapping/>
  </p:clrMapOvr>
  <p:transition spd="slow">
    <p:cut/>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57" name="Shape 57"/>
        <p:cNvGrpSpPr/>
        <p:nvPr/>
      </p:nvGrpSpPr>
      <p:grpSpPr>
        <a:xfrm>
          <a:off y="0" x="0"/>
          <a:ext cy="0" cx="0"/>
          <a:chOff y="0" x="0"/>
          <a:chExt cy="0" cx="0"/>
        </a:xfrm>
      </p:grpSpPr>
      <p:sp>
        <p:nvSpPr>
          <p:cNvPr id="58" name="Shape 58"/>
          <p:cNvSpPr txBox="1"/>
          <p:nvPr>
            <p:ph type="title"/>
          </p:nvPr>
        </p:nvSpPr>
        <p:spPr>
          <a:xfrm>
            <a:off y="372825" x="600000"/>
            <a:ext cy="946675" cx="9034574"/>
          </a:xfrm>
          <a:prstGeom prst="rect">
            <a:avLst/>
          </a:prstGeom>
          <a:noFill/>
          <a:ln>
            <a:noFill/>
          </a:ln>
        </p:spPr>
        <p:txBody>
          <a:bodyPr bIns="38100" rIns="38100" lIns="38100" tIns="38100" anchor="t" anchorCtr="0">
            <a:noAutofit/>
          </a:bodyPr>
          <a:lstStyle/>
          <a:p>
            <a:pPr algn="ctr" marR="0" indent="0" marL="0">
              <a:lnSpc>
                <a:spcPct val="119886"/>
              </a:lnSpc>
              <a:spcBef>
                <a:spcPts val="0"/>
              </a:spcBef>
              <a:spcAft>
                <a:spcPts val="0"/>
              </a:spcAft>
              <a:buNone/>
            </a:pPr>
            <a:r>
              <a:rPr b="1" sz="4435" lang="en-US">
                <a:solidFill>
                  <a:srgbClr val="000000"/>
                </a:solidFill>
                <a:latin typeface="Arial"/>
                <a:ea typeface="Arial"/>
                <a:cs typeface="Arial"/>
                <a:sym typeface="Arial"/>
              </a:rPr>
              <a:t>Δραστηριότητες</a:t>
            </a:r>
          </a:p>
        </p:txBody>
      </p:sp>
      <p:sp>
        <p:nvSpPr>
          <p:cNvPr id="59" name="Shape 59"/>
          <p:cNvSpPr txBox="1"/>
          <p:nvPr>
            <p:ph idx="1" type="body"/>
          </p:nvPr>
        </p:nvSpPr>
        <p:spPr>
          <a:xfrm>
            <a:off y="1460950" x="601600"/>
            <a:ext cy="5375950" cx="4644175"/>
          </a:xfrm>
          <a:prstGeom prst="rect">
            <a:avLst/>
          </a:prstGeom>
          <a:noFill/>
          <a:ln>
            <a:noFill/>
          </a:ln>
        </p:spPr>
        <p:txBody>
          <a:bodyPr bIns="38100" rIns="38100" lIns="38100" tIns="38100" anchor="t" anchorCtr="0">
            <a:noAutofit/>
          </a:bodyPr>
          <a:lstStyle/>
          <a:p>
            <a:pPr algn="l" lvl="0" marR="0" indent="-191614" marL="381000">
              <a:lnSpc>
                <a:spcPct val="107954"/>
              </a:lnSpc>
              <a:spcBef>
                <a:spcPts val="0"/>
              </a:spcBef>
              <a:spcAft>
                <a:spcPts val="0"/>
              </a:spcAft>
              <a:buClr>
                <a:srgbClr val="000000"/>
              </a:buClr>
              <a:buSzPct val="100797"/>
              <a:buFont typeface="Arial"/>
              <a:buChar char="●"/>
            </a:pPr>
            <a:r>
              <a:rPr sz="2217" lang="en-US">
                <a:solidFill>
                  <a:srgbClr val="000000"/>
                </a:solidFill>
                <a:latin typeface="Arial"/>
                <a:ea typeface="Arial"/>
                <a:cs typeface="Arial"/>
                <a:sym typeface="Arial"/>
              </a:rPr>
              <a:t>Projects</a:t>
            </a:r>
          </a:p>
          <a:p>
            <a:pPr algn="l" lvl="1" marR="0" indent="-191614" marL="762000">
              <a:lnSpc>
                <a:spcPct val="107954"/>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Vision </a:t>
            </a:r>
          </a:p>
          <a:p>
            <a:pPr algn="l" lvl="1" marR="0" indent="-191614" marL="762000">
              <a:lnSpc>
                <a:spcPct val="107954"/>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TIMES</a:t>
            </a:r>
          </a:p>
          <a:p>
            <a:pPr algn="l" lvl="1" marR="0" indent="-191614" marL="762000">
              <a:lnSpc>
                <a:spcPct val="107954"/>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Summer Academy</a:t>
            </a:r>
          </a:p>
          <a:p>
            <a:pPr algn="l" lvl="1" marR="0" indent="-191614" marL="762000">
              <a:lnSpc>
                <a:spcPct val="107954"/>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Magazine</a:t>
            </a:r>
          </a:p>
          <a:p>
            <a:pPr algn="l" lvl="1" marR="0" indent="-191614" marL="762000">
              <a:lnSpc>
                <a:spcPct val="107954"/>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Europe3D</a:t>
            </a:r>
          </a:p>
          <a:p>
            <a:pPr algn="l" lvl="1" marR="0" indent="-191614" marL="762000">
              <a:lnSpc>
                <a:spcPct val="107954"/>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Student Guide</a:t>
            </a:r>
          </a:p>
          <a:p>
            <a:pPr algn="l" lvl="1" marR="0" indent="-191614" marL="762000">
              <a:lnSpc>
                <a:spcPct val="107954"/>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Council Meeting (Spring and Autumn)</a:t>
            </a:r>
          </a:p>
          <a:p>
            <a:pPr algn="l" lvl="0" marR="0" indent="-191614" marL="381000">
              <a:lnSpc>
                <a:spcPct val="107954"/>
              </a:lnSpc>
              <a:spcBef>
                <a:spcPts val="397"/>
              </a:spcBef>
              <a:spcAft>
                <a:spcPts val="0"/>
              </a:spcAft>
              <a:buClr>
                <a:srgbClr val="000000"/>
              </a:buClr>
              <a:buSzPct val="100797"/>
              <a:buFont typeface="Arial"/>
              <a:buChar char="●"/>
            </a:pPr>
            <a:r>
              <a:rPr sz="2217" lang="en-US">
                <a:solidFill>
                  <a:srgbClr val="000000"/>
                </a:solidFill>
                <a:latin typeface="Arial"/>
                <a:ea typeface="Arial"/>
                <a:cs typeface="Arial"/>
                <a:sym typeface="Arial"/>
              </a:rPr>
              <a:t>Events</a:t>
            </a:r>
          </a:p>
          <a:p>
            <a:pPr algn="l" lvl="1" marR="0" indent="-191614" marL="762000">
              <a:lnSpc>
                <a:spcPct val="107954"/>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ESTIEM College</a:t>
            </a:r>
          </a:p>
          <a:p>
            <a:pPr algn="l" lvl="1" marR="0" indent="-191614" marL="762000">
              <a:lnSpc>
                <a:spcPct val="107954"/>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Activity Week</a:t>
            </a:r>
          </a:p>
          <a:p>
            <a:pPr algn="l" lvl="1" marR="0" indent="-191614" marL="762000">
              <a:lnSpc>
                <a:spcPct val="107954"/>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Bilateral exchange</a:t>
            </a:r>
          </a:p>
          <a:p>
            <a:pPr algn="l" lvl="1" marR="0" indent="-191614" marL="762000">
              <a:lnSpc>
                <a:spcPct val="107954"/>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Coordination Meeting</a:t>
            </a:r>
          </a:p>
          <a:p>
            <a:pPr algn="l" lvl="1" marR="0" indent="-191614" marL="762000">
              <a:lnSpc>
                <a:spcPct val="107954"/>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Venture Network</a:t>
            </a:r>
          </a:p>
        </p:txBody>
      </p:sp>
      <p:pic>
        <p:nvPicPr>
          <p:cNvPr id="60" name="Shape 60"/>
          <p:cNvPicPr preferRelativeResize="0"/>
          <p:nvPr/>
        </p:nvPicPr>
        <p:blipFill>
          <a:blip r:embed="rId4">
            <a:alphaModFix/>
          </a:blip>
          <a:stretch>
            <a:fillRect/>
          </a:stretch>
        </p:blipFill>
        <p:spPr>
          <a:xfrm>
            <a:off y="2210075" x="5435300"/>
            <a:ext cy="3267074" cx="4330949"/>
          </a:xfrm>
          <a:prstGeom prst="rect">
            <a:avLst/>
          </a:prstGeom>
          <a:noFill/>
          <a:ln>
            <a:noFill/>
          </a:ln>
        </p:spPr>
      </p:pic>
    </p:spTree>
  </p:cSld>
  <p:clrMapOvr>
    <a:masterClrMapping/>
  </p:clrMapOvr>
  <p:transition spd="slow">
    <p:cut/>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64" name="Shape 64"/>
        <p:cNvGrpSpPr/>
        <p:nvPr/>
      </p:nvGrpSpPr>
      <p:grpSpPr>
        <a:xfrm>
          <a:off y="0" x="0"/>
          <a:ext cy="0" cx="0"/>
          <a:chOff y="0" x="0"/>
          <a:chExt cy="0" cx="0"/>
        </a:xfrm>
      </p:grpSpPr>
      <p:sp>
        <p:nvSpPr>
          <p:cNvPr id="65" name="Shape 65"/>
          <p:cNvSpPr txBox="1"/>
          <p:nvPr>
            <p:ph type="title"/>
          </p:nvPr>
        </p:nvSpPr>
        <p:spPr>
          <a:xfrm>
            <a:off y="46400" x="92775"/>
            <a:ext cy="1180299" cx="10050574"/>
          </a:xfrm>
          <a:prstGeom prst="rect">
            <a:avLst/>
          </a:prstGeom>
          <a:noFill/>
          <a:ln>
            <a:noFill/>
          </a:ln>
        </p:spPr>
        <p:txBody>
          <a:bodyPr bIns="38100" rIns="38100" lIns="38100" tIns="38100" anchor="t" anchorCtr="0">
            <a:noAutofit/>
          </a:bodyPr>
          <a:lstStyle/>
          <a:p>
            <a:pPr algn="ctr" marR="0" indent="0" marL="0">
              <a:lnSpc>
                <a:spcPct val="119886"/>
              </a:lnSpc>
              <a:spcBef>
                <a:spcPts val="0"/>
              </a:spcBef>
              <a:spcAft>
                <a:spcPts val="0"/>
              </a:spcAft>
              <a:buNone/>
            </a:pPr>
            <a:r>
              <a:rPr b="1" sz="4435" lang="en-US">
                <a:solidFill>
                  <a:srgbClr val="000000"/>
                </a:solidFill>
                <a:latin typeface="Arial"/>
                <a:ea typeface="Arial"/>
                <a:cs typeface="Arial"/>
                <a:sym typeface="Arial"/>
              </a:rPr>
              <a:t>T.I.M.E.S.</a:t>
            </a:r>
            <a:r>
              <a:rPr b="1" sz="2822" lang="en-US">
                <a:solidFill>
                  <a:srgbClr val="000000"/>
                </a:solidFill>
                <a:latin typeface="Arial"/>
                <a:ea typeface="Arial"/>
                <a:cs typeface="Arial"/>
                <a:sym typeface="Arial"/>
              </a:rPr>
              <a:t>Tournament In Management &amp; Engineering Skills</a:t>
            </a:r>
          </a:p>
        </p:txBody>
      </p:sp>
      <p:sp>
        <p:nvSpPr>
          <p:cNvPr id="66" name="Shape 66"/>
          <p:cNvSpPr txBox="1"/>
          <p:nvPr>
            <p:ph idx="1" type="body"/>
          </p:nvPr>
        </p:nvSpPr>
        <p:spPr>
          <a:xfrm>
            <a:off y="1824175" x="601600"/>
            <a:ext cy="5012699" cx="4498574"/>
          </a:xfrm>
          <a:prstGeom prst="rect">
            <a:avLst/>
          </a:prstGeom>
          <a:noFill/>
          <a:ln>
            <a:noFill/>
          </a:ln>
        </p:spPr>
        <p:txBody>
          <a:bodyPr bIns="38100" rIns="38100" lIns="38100" tIns="38100" anchor="t" anchorCtr="0">
            <a:noAutofit/>
          </a:bodyPr>
          <a:lstStyle/>
          <a:p>
            <a:pPr algn="l" lvl="0" marR="0" indent="-191614" marL="381000">
              <a:lnSpc>
                <a:spcPct val="119886"/>
              </a:lnSpc>
              <a:spcBef>
                <a:spcPts val="0"/>
              </a:spcBef>
              <a:spcAft>
                <a:spcPts val="0"/>
              </a:spcAft>
              <a:buClr>
                <a:srgbClr val="000000"/>
              </a:buClr>
              <a:buSzPct val="100797"/>
              <a:buFont typeface="Arial"/>
              <a:buChar char="●"/>
            </a:pPr>
            <a:r>
              <a:rPr sz="2217" lang="en-US">
                <a:solidFill>
                  <a:srgbClr val="000000"/>
                </a:solidFill>
                <a:latin typeface="Arial"/>
                <a:ea typeface="Arial"/>
                <a:cs typeface="Arial"/>
                <a:sym typeface="Arial"/>
              </a:rPr>
              <a:t>T.I.M.E.S.</a:t>
            </a:r>
          </a:p>
          <a:p>
            <a:pPr algn="l" lvl="1" marR="0" indent="-191614" marL="762000">
              <a:lnSpc>
                <a:spcPct val="119886"/>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Κάθε χρόνο περίπου 2000 φοιτητές ΙΕΜ συμμετέχουν στο τουρνουά που διεξάγεται σε 3 φάσεις.</a:t>
            </a:r>
          </a:p>
          <a:p>
            <a:pPr algn="l" lvl="1" marR="0" indent="-191614" marL="762000">
              <a:lnSpc>
                <a:spcPct val="119886"/>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Αναμετρώνται στο management και τις δεξιότητες τους στη μηχανική και ανταγωνίζονται για τον τίτλο του "IEM φοιτητής της Χρονιάς". </a:t>
            </a:r>
          </a:p>
          <a:p>
            <a:pPr algn="l" lvl="1" marR="0" indent="-191614" marL="762000">
              <a:lnSpc>
                <a:spcPct val="119886"/>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Σήμερα, θεωρείται ένας πολύ διάσημος διαγωνισμός και εγκωμιαστική περίπτωση μελέτης!</a:t>
            </a:r>
          </a:p>
        </p:txBody>
      </p:sp>
      <p:pic>
        <p:nvPicPr>
          <p:cNvPr id="67" name="Shape 67"/>
          <p:cNvPicPr preferRelativeResize="0"/>
          <p:nvPr/>
        </p:nvPicPr>
        <p:blipFill>
          <a:blip r:embed="rId4">
            <a:alphaModFix/>
          </a:blip>
          <a:stretch>
            <a:fillRect/>
          </a:stretch>
        </p:blipFill>
        <p:spPr>
          <a:xfrm>
            <a:off y="1989075" x="5368075"/>
            <a:ext cy="1422124" cx="4590224"/>
          </a:xfrm>
          <a:prstGeom prst="rect">
            <a:avLst/>
          </a:prstGeom>
          <a:noFill/>
          <a:ln>
            <a:noFill/>
          </a:ln>
        </p:spPr>
      </p:pic>
    </p:spTree>
  </p:cSld>
  <p:clrMapOvr>
    <a:masterClrMapping/>
  </p:clrMapOvr>
  <p:transition spd="slow">
    <p:cut/>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71" name="Shape 71"/>
        <p:cNvGrpSpPr/>
        <p:nvPr/>
      </p:nvGrpSpPr>
      <p:grpSpPr>
        <a:xfrm>
          <a:off y="0" x="0"/>
          <a:ext cy="0" cx="0"/>
          <a:chOff y="0" x="0"/>
          <a:chExt cy="0" cx="0"/>
        </a:xfrm>
      </p:grpSpPr>
      <p:sp>
        <p:nvSpPr>
          <p:cNvPr id="72" name="Shape 72"/>
          <p:cNvSpPr txBox="1"/>
          <p:nvPr>
            <p:ph type="title"/>
          </p:nvPr>
        </p:nvSpPr>
        <p:spPr>
          <a:xfrm>
            <a:off y="352025" x="601600"/>
            <a:ext cy="1252299" cx="9034574"/>
          </a:xfrm>
          <a:prstGeom prst="rect">
            <a:avLst/>
          </a:prstGeom>
          <a:noFill/>
          <a:ln>
            <a:noFill/>
          </a:ln>
        </p:spPr>
        <p:txBody>
          <a:bodyPr bIns="38100" rIns="38100" lIns="38100" tIns="38100" anchor="t" anchorCtr="0">
            <a:noAutofit/>
          </a:bodyPr>
          <a:lstStyle/>
          <a:p>
            <a:pPr algn="ctr" marR="0" indent="0" marL="0">
              <a:lnSpc>
                <a:spcPct val="119886"/>
              </a:lnSpc>
              <a:spcBef>
                <a:spcPts val="0"/>
              </a:spcBef>
              <a:spcAft>
                <a:spcPts val="0"/>
              </a:spcAft>
              <a:buNone/>
            </a:pPr>
            <a:r>
              <a:rPr b="1" sz="4435" lang="en-US">
                <a:solidFill>
                  <a:srgbClr val="000000"/>
                </a:solidFill>
                <a:latin typeface="Arial"/>
                <a:ea typeface="Arial"/>
                <a:cs typeface="Arial"/>
                <a:sym typeface="Arial"/>
              </a:rPr>
              <a:t>V</a:t>
            </a:r>
            <a:r>
              <a:rPr sz="4435" lang="en-US">
                <a:solidFill>
                  <a:srgbClr val="000000"/>
                </a:solidFill>
                <a:latin typeface="Arial"/>
                <a:ea typeface="Arial"/>
                <a:cs typeface="Arial"/>
                <a:sym typeface="Arial"/>
              </a:rPr>
              <a:t>ision seminar series</a:t>
            </a:r>
          </a:p>
        </p:txBody>
      </p:sp>
      <p:sp>
        <p:nvSpPr>
          <p:cNvPr id="73" name="Shape 73"/>
          <p:cNvSpPr txBox="1"/>
          <p:nvPr>
            <p:ph idx="1" type="body"/>
          </p:nvPr>
        </p:nvSpPr>
        <p:spPr>
          <a:xfrm>
            <a:off y="1824175" x="601600"/>
            <a:ext cy="5012699" cx="4644175"/>
          </a:xfrm>
          <a:prstGeom prst="rect">
            <a:avLst/>
          </a:prstGeom>
          <a:noFill/>
          <a:ln>
            <a:noFill/>
          </a:ln>
        </p:spPr>
        <p:txBody>
          <a:bodyPr bIns="38100" rIns="38100" lIns="38100" tIns="38100" anchor="t" anchorCtr="0">
            <a:noAutofit/>
          </a:bodyPr>
          <a:lstStyle/>
          <a:p>
            <a:pPr algn="l" lvl="0" marR="0" indent="-191614" marL="381000">
              <a:lnSpc>
                <a:spcPct val="119886"/>
              </a:lnSpc>
              <a:spcBef>
                <a:spcPts val="0"/>
              </a:spcBef>
              <a:spcAft>
                <a:spcPts val="0"/>
              </a:spcAft>
              <a:buClr>
                <a:srgbClr val="000000"/>
              </a:buClr>
              <a:buSzPct val="100797"/>
              <a:buFont typeface="Arial"/>
              <a:buChar char="●"/>
            </a:pPr>
            <a:r>
              <a:rPr sz="2217" lang="en-US">
                <a:solidFill>
                  <a:srgbClr val="000000"/>
                </a:solidFill>
                <a:latin typeface="Arial"/>
                <a:ea typeface="Arial"/>
                <a:cs typeface="Arial"/>
                <a:sym typeface="Arial"/>
              </a:rPr>
              <a:t>Vision - Seminar Series</a:t>
            </a:r>
          </a:p>
          <a:p>
            <a:pPr algn="l" lvl="1" marR="0" indent="-191614" marL="762000">
              <a:lnSpc>
                <a:spcPct val="119886"/>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Κάθε χρόνο πραγματοποιείται μία σειρά διαλέξεων, 15 – 17 περίπου, όπου διερευνάται ένα θέμα από διαφορετικές οπτικές. </a:t>
            </a:r>
          </a:p>
          <a:p>
            <a:pPr algn="l" lvl="1" marR="0" indent="-191614" marL="762000">
              <a:lnSpc>
                <a:spcPct val="119886"/>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Το θέμα αυτό αλλάζει ανά έτος και τα σεμινάρια οργανώνονται από τα LGs. </a:t>
            </a:r>
          </a:p>
        </p:txBody>
      </p:sp>
      <p:pic>
        <p:nvPicPr>
          <p:cNvPr id="74" name="Shape 74"/>
          <p:cNvPicPr preferRelativeResize="0"/>
          <p:nvPr/>
        </p:nvPicPr>
        <p:blipFill>
          <a:blip r:embed="rId4">
            <a:alphaModFix/>
          </a:blip>
          <a:stretch>
            <a:fillRect/>
          </a:stretch>
        </p:blipFill>
        <p:spPr>
          <a:xfrm>
            <a:off y="2517575" x="5598550"/>
            <a:ext cy="3103725" cx="4100475"/>
          </a:xfrm>
          <a:prstGeom prst="rect">
            <a:avLst/>
          </a:prstGeom>
          <a:noFill/>
          <a:ln>
            <a:noFill/>
          </a:ln>
        </p:spPr>
      </p:pic>
    </p:spTree>
  </p:cSld>
  <p:clrMapOvr>
    <a:masterClrMapping/>
  </p:clrMapOvr>
  <p:transition spd="slow">
    <p:cut/>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78" name="Shape 78"/>
        <p:cNvGrpSpPr/>
        <p:nvPr/>
      </p:nvGrpSpPr>
      <p:grpSpPr>
        <a:xfrm>
          <a:off y="0" x="0"/>
          <a:ext cy="0" cx="0"/>
          <a:chOff y="0" x="0"/>
          <a:chExt cy="0" cx="0"/>
        </a:xfrm>
      </p:grpSpPr>
      <p:sp>
        <p:nvSpPr>
          <p:cNvPr id="79" name="Shape 79"/>
          <p:cNvSpPr txBox="1"/>
          <p:nvPr>
            <p:ph type="title"/>
          </p:nvPr>
        </p:nvSpPr>
        <p:spPr>
          <a:xfrm>
            <a:off y="352025" x="601600"/>
            <a:ext cy="729049" cx="9034574"/>
          </a:xfrm>
          <a:prstGeom prst="rect">
            <a:avLst/>
          </a:prstGeom>
          <a:noFill/>
          <a:ln>
            <a:noFill/>
          </a:ln>
        </p:spPr>
        <p:txBody>
          <a:bodyPr bIns="38100" rIns="38100" lIns="38100" tIns="38100" anchor="t" anchorCtr="0">
            <a:noAutofit/>
          </a:bodyPr>
          <a:lstStyle/>
          <a:p>
            <a:pPr algn="ctr" marR="0" indent="0" marL="0">
              <a:lnSpc>
                <a:spcPct val="120000"/>
              </a:lnSpc>
              <a:spcBef>
                <a:spcPts val="0"/>
              </a:spcBef>
              <a:spcAft>
                <a:spcPts val="0"/>
              </a:spcAft>
              <a:buNone/>
            </a:pPr>
            <a:r>
              <a:rPr b="1" sz="4031" lang="en-US">
                <a:solidFill>
                  <a:srgbClr val="000000"/>
                </a:solidFill>
                <a:latin typeface="Arial"/>
                <a:ea typeface="Arial"/>
                <a:cs typeface="Arial"/>
                <a:sym typeface="Arial"/>
              </a:rPr>
              <a:t>S</a:t>
            </a:r>
            <a:r>
              <a:rPr sz="4031" lang="en-US">
                <a:solidFill>
                  <a:srgbClr val="000000"/>
                </a:solidFill>
                <a:latin typeface="Arial"/>
                <a:ea typeface="Arial"/>
                <a:cs typeface="Arial"/>
                <a:sym typeface="Arial"/>
              </a:rPr>
              <a:t>ummer </a:t>
            </a:r>
            <a:r>
              <a:rPr b="1" sz="4031" lang="en-US">
                <a:solidFill>
                  <a:srgbClr val="000000"/>
                </a:solidFill>
                <a:latin typeface="Arial"/>
                <a:ea typeface="Arial"/>
                <a:cs typeface="Arial"/>
                <a:sym typeface="Arial"/>
              </a:rPr>
              <a:t>A</a:t>
            </a:r>
            <a:r>
              <a:rPr sz="4031" lang="en-US">
                <a:solidFill>
                  <a:srgbClr val="000000"/>
                </a:solidFill>
                <a:latin typeface="Arial"/>
                <a:ea typeface="Arial"/>
                <a:cs typeface="Arial"/>
                <a:sym typeface="Arial"/>
              </a:rPr>
              <a:t>cademy</a:t>
            </a:r>
          </a:p>
        </p:txBody>
      </p:sp>
      <p:sp>
        <p:nvSpPr>
          <p:cNvPr id="80" name="Shape 80"/>
          <p:cNvSpPr txBox="1"/>
          <p:nvPr>
            <p:ph idx="1" type="body"/>
          </p:nvPr>
        </p:nvSpPr>
        <p:spPr>
          <a:xfrm>
            <a:off y="1315325" x="455975"/>
            <a:ext cy="5572774" cx="4752999"/>
          </a:xfrm>
          <a:prstGeom prst="rect">
            <a:avLst/>
          </a:prstGeom>
          <a:noFill/>
          <a:ln>
            <a:noFill/>
          </a:ln>
        </p:spPr>
        <p:txBody>
          <a:bodyPr bIns="38100" rIns="38100" lIns="38100" tIns="38100" anchor="t" anchorCtr="0">
            <a:noAutofit/>
          </a:bodyPr>
          <a:lstStyle/>
          <a:p>
            <a:pPr algn="l" lvl="0" marR="0" indent="-191614" marL="381000">
              <a:lnSpc>
                <a:spcPct val="107954"/>
              </a:lnSpc>
              <a:spcBef>
                <a:spcPts val="0"/>
              </a:spcBef>
              <a:spcAft>
                <a:spcPts val="0"/>
              </a:spcAft>
              <a:buClr>
                <a:srgbClr val="000000"/>
              </a:buClr>
              <a:buSzPct val="100797"/>
              <a:buFont typeface="Arial"/>
              <a:buChar char="●"/>
            </a:pPr>
            <a:r>
              <a:rPr sz="2217" lang="en-US">
                <a:solidFill>
                  <a:srgbClr val="000000"/>
                </a:solidFill>
                <a:latin typeface="Arial"/>
                <a:ea typeface="Arial"/>
                <a:cs typeface="Arial"/>
                <a:sym typeface="Arial"/>
              </a:rPr>
              <a:t>Summer Academy</a:t>
            </a:r>
          </a:p>
          <a:p>
            <a:pPr algn="l" lvl="1" marR="0" indent="-191614" marL="762000">
              <a:lnSpc>
                <a:spcPct val="107954"/>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Αυτό το καλοκαιρινό γεγονός, με 2 δράσεις ανά έτος, επικεντρώνεται στις ηγετικές ικανότητες και την πολιτισμική διαφορετικότητα στο management. </a:t>
            </a:r>
          </a:p>
          <a:p>
            <a:pPr algn="l" lvl="1" marR="0" indent="-191614" marL="762000">
              <a:lnSpc>
                <a:spcPct val="107954"/>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Στις καλοκαιρινές διακοπές τους οι φοιτητές καλούνται να συμμετάσχουν σε ανοιχτή συζήτηση, ομαδική εργασία, ιδιωτική μελέτη </a:t>
            </a:r>
          </a:p>
          <a:p>
            <a:pPr algn="l" lvl="1" marR="0" indent="-191614" marL="762000">
              <a:lnSpc>
                <a:spcPct val="107954"/>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Με την ομιλία, τη μελέτη και την ανάμειξη με άτομα από όλο τον κόσμο, οι συμμετέχοντες αποκτούν νέες ιδέες και προοπτικές, όχι μόνο για το επάγγελμά τους, αλλά και για άλλους πολιτισμούς. </a:t>
            </a:r>
          </a:p>
        </p:txBody>
      </p:sp>
      <p:pic>
        <p:nvPicPr>
          <p:cNvPr id="81" name="Shape 81"/>
          <p:cNvPicPr preferRelativeResize="0"/>
          <p:nvPr/>
        </p:nvPicPr>
        <p:blipFill>
          <a:blip r:embed="rId4">
            <a:alphaModFix/>
          </a:blip>
          <a:stretch>
            <a:fillRect/>
          </a:stretch>
        </p:blipFill>
        <p:spPr>
          <a:xfrm>
            <a:off y="2584825" x="5454500"/>
            <a:ext cy="2978800" cx="4158099"/>
          </a:xfrm>
          <a:prstGeom prst="rect">
            <a:avLst/>
          </a:prstGeom>
          <a:noFill/>
          <a:ln>
            <a:noFill/>
          </a:ln>
        </p:spPr>
      </p:pic>
    </p:spTree>
  </p:cSld>
  <p:clrMapOvr>
    <a:masterClrMapping/>
  </p:clrMapOvr>
  <p:transition spd="slow">
    <p:cut/>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85" name="Shape 85"/>
        <p:cNvGrpSpPr/>
        <p:nvPr/>
      </p:nvGrpSpPr>
      <p:grpSpPr>
        <a:xfrm>
          <a:off y="0" x="0"/>
          <a:ext cy="0" cx="0"/>
          <a:chOff y="0" x="0"/>
          <a:chExt cy="0" cx="0"/>
        </a:xfrm>
      </p:grpSpPr>
      <p:sp>
        <p:nvSpPr>
          <p:cNvPr id="86" name="Shape 86"/>
          <p:cNvSpPr txBox="1"/>
          <p:nvPr>
            <p:ph type="title"/>
          </p:nvPr>
        </p:nvSpPr>
        <p:spPr>
          <a:xfrm>
            <a:off y="352025" x="601600"/>
            <a:ext cy="1252299" cx="9034574"/>
          </a:xfrm>
          <a:prstGeom prst="rect">
            <a:avLst/>
          </a:prstGeom>
          <a:noFill/>
          <a:ln>
            <a:noFill/>
          </a:ln>
        </p:spPr>
        <p:txBody>
          <a:bodyPr bIns="38100" rIns="38100" lIns="38100" tIns="38100" anchor="t" anchorCtr="0">
            <a:noAutofit/>
          </a:bodyPr>
          <a:lstStyle/>
          <a:p>
            <a:pPr algn="ctr" marR="0" indent="0" marL="0">
              <a:lnSpc>
                <a:spcPct val="119886"/>
              </a:lnSpc>
              <a:spcBef>
                <a:spcPts val="0"/>
              </a:spcBef>
              <a:spcAft>
                <a:spcPts val="0"/>
              </a:spcAft>
              <a:buNone/>
            </a:pPr>
            <a:r>
              <a:rPr sz="4435" lang="en-US">
                <a:solidFill>
                  <a:srgbClr val="000000"/>
                </a:solidFill>
                <a:latin typeface="Arial"/>
                <a:ea typeface="Arial"/>
                <a:cs typeface="Arial"/>
                <a:sym typeface="Arial"/>
              </a:rPr>
              <a:t>EUROPE 3D</a:t>
            </a:r>
          </a:p>
        </p:txBody>
      </p:sp>
      <p:sp>
        <p:nvSpPr>
          <p:cNvPr id="87" name="Shape 87"/>
          <p:cNvSpPr txBox="1"/>
          <p:nvPr>
            <p:ph idx="1" type="body"/>
          </p:nvPr>
        </p:nvSpPr>
        <p:spPr>
          <a:xfrm>
            <a:off y="1824175" x="601600"/>
            <a:ext cy="5012699" cx="6386600"/>
          </a:xfrm>
          <a:prstGeom prst="rect">
            <a:avLst/>
          </a:prstGeom>
          <a:noFill/>
          <a:ln>
            <a:noFill/>
          </a:ln>
        </p:spPr>
        <p:txBody>
          <a:bodyPr bIns="38100" rIns="38100" lIns="38100" tIns="38100" anchor="t" anchorCtr="0">
            <a:noAutofit/>
          </a:bodyPr>
          <a:lstStyle/>
          <a:p>
            <a:pPr algn="l" lvl="2" marR="0" indent="-191614" marL="1143000">
              <a:lnSpc>
                <a:spcPct val="119886"/>
              </a:lnSpc>
              <a:spcBef>
                <a:spcPts val="0"/>
              </a:spcBef>
              <a:spcAft>
                <a:spcPts val="0"/>
              </a:spcAft>
              <a:buClr>
                <a:srgbClr val="000000"/>
              </a:buClr>
              <a:buSzPct val="100797"/>
              <a:buFont typeface="Wingdings"/>
              <a:buChar char="§"/>
            </a:pPr>
            <a:r>
              <a:rPr sz="2217" lang="en-US">
                <a:solidFill>
                  <a:srgbClr val="000000"/>
                </a:solidFill>
                <a:latin typeface="Arial"/>
                <a:ea typeface="Arial"/>
                <a:cs typeface="Arial"/>
                <a:sym typeface="Arial"/>
              </a:rPr>
              <a:t>Μέσα σε μια πενταήμερη σειρά σεμιναρίων, οι συμμετέχοντες πρέπει να αποκτήσουν μια βασική εικόνα της χώρας που τους φιλοξενεί.</a:t>
            </a:r>
          </a:p>
          <a:p>
            <a:pPr algn="l" lvl="2" marR="0" indent="-50800" marL="1143000">
              <a:lnSpc>
                <a:spcPct val="119886"/>
              </a:lnSpc>
              <a:spcBef>
                <a:spcPts val="397"/>
              </a:spcBef>
              <a:spcAft>
                <a:spcPts val="0"/>
              </a:spcAft>
              <a:buClr>
                <a:srgbClr val="000000"/>
              </a:buClr>
              <a:buFont typeface="Arial"/>
              <a:buNone/>
            </a:pPr>
            <a:r>
              <a:t/>
            </a:r>
            <a:endParaRPr sz="2217">
              <a:solidFill>
                <a:srgbClr val="000000"/>
              </a:solidFill>
              <a:latin typeface="Arial"/>
              <a:ea typeface="Arial"/>
              <a:cs typeface="Arial"/>
              <a:sym typeface="Arial"/>
            </a:endParaRPr>
          </a:p>
          <a:p>
            <a:pPr algn="l" lvl="2" marR="0" indent="-191614" marL="1143000">
              <a:lnSpc>
                <a:spcPct val="119886"/>
              </a:lnSpc>
              <a:spcBef>
                <a:spcPts val="397"/>
              </a:spcBef>
              <a:spcAft>
                <a:spcPts val="0"/>
              </a:spcAft>
              <a:buClr>
                <a:srgbClr val="000000"/>
              </a:buClr>
              <a:buSzPct val="100797"/>
              <a:buFont typeface="Wingdings"/>
              <a:buChar char="§"/>
            </a:pPr>
            <a:r>
              <a:rPr sz="2217" lang="en-US">
                <a:solidFill>
                  <a:srgbClr val="000000"/>
                </a:solidFill>
                <a:latin typeface="Arial"/>
                <a:ea typeface="Arial"/>
                <a:cs typeface="Arial"/>
                <a:sym typeface="Arial"/>
              </a:rPr>
              <a:t>Για αυτό εστιάζουμε περισσότερο σε </a:t>
            </a:r>
          </a:p>
          <a:p>
            <a:pPr algn="l" lvl="3" marR="0" indent="-191614" marL="1524000">
              <a:lnSpc>
                <a:spcPct val="119886"/>
              </a:lnSpc>
              <a:spcBef>
                <a:spcPts val="397"/>
              </a:spcBef>
              <a:spcAft>
                <a:spcPts val="0"/>
              </a:spcAft>
              <a:buClr>
                <a:srgbClr val="000000"/>
              </a:buClr>
              <a:buSzPct val="100797"/>
              <a:buFont typeface="Arial"/>
              <a:buAutoNum type="arabicPeriod"/>
            </a:pPr>
            <a:r>
              <a:rPr sz="2217" lang="en-US">
                <a:solidFill>
                  <a:srgbClr val="000000"/>
                </a:solidFill>
                <a:latin typeface="Arial"/>
                <a:ea typeface="Arial"/>
                <a:cs typeface="Arial"/>
                <a:sym typeface="Arial"/>
              </a:rPr>
              <a:t>Εθνικά χαρακτηριστικά</a:t>
            </a:r>
          </a:p>
          <a:p>
            <a:pPr algn="l" lvl="3" marR="0" indent="-191614" marL="1524000">
              <a:lnSpc>
                <a:spcPct val="119886"/>
              </a:lnSpc>
              <a:spcBef>
                <a:spcPts val="397"/>
              </a:spcBef>
              <a:spcAft>
                <a:spcPts val="0"/>
              </a:spcAft>
              <a:buClr>
                <a:srgbClr val="000000"/>
              </a:buClr>
              <a:buSzPct val="100797"/>
              <a:buFont typeface="Arial"/>
              <a:buAutoNum type="arabicPeriod"/>
            </a:pPr>
            <a:r>
              <a:rPr sz="2217" lang="en-US">
                <a:solidFill>
                  <a:srgbClr val="000000"/>
                </a:solidFill>
                <a:latin typeface="Arial"/>
                <a:ea typeface="Arial"/>
                <a:cs typeface="Arial"/>
                <a:sym typeface="Arial"/>
              </a:rPr>
              <a:t>Πολιτική</a:t>
            </a:r>
          </a:p>
          <a:p>
            <a:pPr algn="l" lvl="3" marR="0" indent="-191614" marL="1524000">
              <a:lnSpc>
                <a:spcPct val="119886"/>
              </a:lnSpc>
              <a:spcBef>
                <a:spcPts val="397"/>
              </a:spcBef>
              <a:spcAft>
                <a:spcPts val="0"/>
              </a:spcAft>
              <a:buClr>
                <a:srgbClr val="000000"/>
              </a:buClr>
              <a:buSzPct val="100797"/>
              <a:buFont typeface="Arial"/>
              <a:buAutoNum type="arabicPeriod"/>
            </a:pPr>
            <a:r>
              <a:rPr sz="2217" lang="en-US">
                <a:solidFill>
                  <a:srgbClr val="000000"/>
                </a:solidFill>
                <a:latin typeface="Arial"/>
                <a:ea typeface="Arial"/>
                <a:cs typeface="Arial"/>
                <a:sym typeface="Arial"/>
              </a:rPr>
              <a:t>Οικονομία</a:t>
            </a:r>
          </a:p>
          <a:p>
            <a:pPr algn="l" lvl="3" marR="0" indent="-50800" marL="1524000">
              <a:lnSpc>
                <a:spcPct val="119886"/>
              </a:lnSpc>
              <a:spcBef>
                <a:spcPts val="397"/>
              </a:spcBef>
              <a:spcAft>
                <a:spcPts val="0"/>
              </a:spcAft>
              <a:buClr>
                <a:srgbClr val="000000"/>
              </a:buClr>
              <a:buFont typeface="Arial"/>
              <a:buNone/>
            </a:pPr>
            <a:r>
              <a:t/>
            </a:r>
            <a:endParaRPr sz="2217">
              <a:solidFill>
                <a:srgbClr val="000000"/>
              </a:solidFill>
              <a:latin typeface="Arial"/>
              <a:ea typeface="Arial"/>
              <a:cs typeface="Arial"/>
              <a:sym typeface="Arial"/>
            </a:endParaRPr>
          </a:p>
          <a:p>
            <a:pPr algn="l" lvl="2" marR="0" indent="-191614" marL="1143000">
              <a:lnSpc>
                <a:spcPct val="119886"/>
              </a:lnSpc>
              <a:spcBef>
                <a:spcPts val="397"/>
              </a:spcBef>
              <a:spcAft>
                <a:spcPts val="0"/>
              </a:spcAft>
              <a:buClr>
                <a:srgbClr val="000000"/>
              </a:buClr>
              <a:buSzPct val="100797"/>
              <a:buFont typeface="Wingdings"/>
              <a:buChar char="§"/>
            </a:pPr>
            <a:r>
              <a:rPr sz="2217" lang="en-US">
                <a:solidFill>
                  <a:srgbClr val="000000"/>
                </a:solidFill>
                <a:latin typeface="Arial"/>
                <a:ea typeface="Arial"/>
                <a:cs typeface="Arial"/>
                <a:sym typeface="Arial"/>
              </a:rPr>
              <a:t>Διαλέξεις παραδίδονται από ειδικούς στους 3 παραπάνω τομείς και δινουν στους συμμετέχοντες μια πιο θεωρητική άποψη</a:t>
            </a:r>
          </a:p>
        </p:txBody>
      </p:sp>
      <p:pic>
        <p:nvPicPr>
          <p:cNvPr id="88" name="Shape 88"/>
          <p:cNvPicPr preferRelativeResize="0"/>
          <p:nvPr/>
        </p:nvPicPr>
        <p:blipFill>
          <a:blip r:embed="rId4">
            <a:alphaModFix/>
          </a:blip>
          <a:stretch>
            <a:fillRect/>
          </a:stretch>
        </p:blipFill>
        <p:spPr>
          <a:xfrm>
            <a:off y="3007625" x="7106225"/>
            <a:ext cy="1537449" cx="2861700"/>
          </a:xfrm>
          <a:prstGeom prst="rect">
            <a:avLst/>
          </a:prstGeom>
          <a:noFill/>
          <a:ln>
            <a:noFill/>
          </a:ln>
        </p:spPr>
      </p:pic>
    </p:spTree>
  </p:cSld>
  <p:clrMapOvr>
    <a:masterClrMapping/>
  </p:clrMapOvr>
  <p:transition spd="slow">
    <p:cut/>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92" name="Shape 92"/>
        <p:cNvGrpSpPr/>
        <p:nvPr/>
      </p:nvGrpSpPr>
      <p:grpSpPr>
        <a:xfrm>
          <a:off y="0" x="0"/>
          <a:ext cy="0" cx="0"/>
          <a:chOff y="0" x="0"/>
          <a:chExt cy="0" cx="0"/>
        </a:xfrm>
      </p:grpSpPr>
      <p:sp>
        <p:nvSpPr>
          <p:cNvPr id="93" name="Shape 93"/>
          <p:cNvSpPr txBox="1"/>
          <p:nvPr>
            <p:ph type="title"/>
          </p:nvPr>
        </p:nvSpPr>
        <p:spPr>
          <a:xfrm>
            <a:off y="352025" x="601600"/>
            <a:ext cy="1252299" cx="9034574"/>
          </a:xfrm>
          <a:prstGeom prst="rect">
            <a:avLst/>
          </a:prstGeom>
          <a:noFill/>
          <a:ln>
            <a:noFill/>
          </a:ln>
        </p:spPr>
        <p:txBody>
          <a:bodyPr bIns="38100" rIns="38100" lIns="38100" tIns="38100" anchor="t" anchorCtr="0">
            <a:noAutofit/>
          </a:bodyPr>
          <a:lstStyle/>
          <a:p>
            <a:pPr algn="ctr" marR="0" indent="0" marL="0">
              <a:lnSpc>
                <a:spcPct val="119886"/>
              </a:lnSpc>
              <a:spcBef>
                <a:spcPts val="0"/>
              </a:spcBef>
              <a:spcAft>
                <a:spcPts val="0"/>
              </a:spcAft>
              <a:buNone/>
            </a:pPr>
            <a:r>
              <a:rPr sz="4435" lang="en-US">
                <a:solidFill>
                  <a:srgbClr val="000000"/>
                </a:solidFill>
                <a:latin typeface="Arial"/>
                <a:ea typeface="Arial"/>
                <a:cs typeface="Arial"/>
                <a:sym typeface="Arial"/>
              </a:rPr>
              <a:t>Τι κερδίζουμε λοιπόν;;;</a:t>
            </a:r>
          </a:p>
        </p:txBody>
      </p:sp>
      <p:sp>
        <p:nvSpPr>
          <p:cNvPr id="94" name="Shape 94"/>
          <p:cNvSpPr txBox="1"/>
          <p:nvPr>
            <p:ph idx="1" type="body"/>
          </p:nvPr>
        </p:nvSpPr>
        <p:spPr>
          <a:xfrm>
            <a:off y="1824175" x="601600"/>
            <a:ext cy="5012699" cx="5695400"/>
          </a:xfrm>
          <a:prstGeom prst="rect">
            <a:avLst/>
          </a:prstGeom>
          <a:noFill/>
          <a:ln>
            <a:noFill/>
          </a:ln>
        </p:spPr>
        <p:txBody>
          <a:bodyPr bIns="38100" rIns="38100" lIns="38100" tIns="38100" anchor="t" anchorCtr="0">
            <a:noAutofit/>
          </a:bodyPr>
          <a:lstStyle/>
          <a:p>
            <a:pPr algn="l" lvl="0" marR="0" indent="-191614" marL="381000">
              <a:lnSpc>
                <a:spcPct val="119886"/>
              </a:lnSpc>
              <a:spcBef>
                <a:spcPts val="0"/>
              </a:spcBef>
              <a:spcAft>
                <a:spcPts val="0"/>
              </a:spcAft>
              <a:buClr>
                <a:srgbClr val="000000"/>
              </a:buClr>
              <a:buSzPct val="100797"/>
              <a:buFont typeface="Arial"/>
              <a:buChar char="●"/>
            </a:pPr>
            <a:r>
              <a:rPr sz="2217" lang="en-US">
                <a:solidFill>
                  <a:srgbClr val="000000"/>
                </a:solidFill>
                <a:latin typeface="Arial"/>
                <a:ea typeface="Arial"/>
                <a:cs typeface="Arial"/>
                <a:sym typeface="Arial"/>
              </a:rPr>
              <a:t>Εμπειρίες</a:t>
            </a:r>
          </a:p>
          <a:p>
            <a:pPr algn="l" lvl="1" marR="0" indent="-191614" marL="762000">
              <a:lnSpc>
                <a:spcPct val="119886"/>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Πολιτισμικές</a:t>
            </a:r>
          </a:p>
          <a:p>
            <a:pPr algn="l" lvl="1" marR="0" indent="-191614" marL="762000">
              <a:lnSpc>
                <a:spcPct val="119886"/>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Πάνω στον κλάδο μας</a:t>
            </a:r>
          </a:p>
          <a:p>
            <a:pPr algn="l" lvl="1" marR="0" indent="-50800" marL="762000">
              <a:lnSpc>
                <a:spcPct val="119886"/>
              </a:lnSpc>
              <a:spcBef>
                <a:spcPts val="397"/>
              </a:spcBef>
              <a:spcAft>
                <a:spcPts val="0"/>
              </a:spcAft>
              <a:buClr>
                <a:srgbClr val="000000"/>
              </a:buClr>
              <a:buFont typeface="Arial"/>
              <a:buNone/>
            </a:pPr>
            <a:r>
              <a:t/>
            </a:r>
            <a:endParaRPr sz="2217">
              <a:solidFill>
                <a:srgbClr val="000000"/>
              </a:solidFill>
              <a:latin typeface="Arial"/>
              <a:ea typeface="Arial"/>
              <a:cs typeface="Arial"/>
              <a:sym typeface="Arial"/>
            </a:endParaRPr>
          </a:p>
          <a:p>
            <a:pPr algn="l" lvl="0" marR="0" indent="-191614" marL="381000">
              <a:lnSpc>
                <a:spcPct val="119886"/>
              </a:lnSpc>
              <a:spcBef>
                <a:spcPts val="397"/>
              </a:spcBef>
              <a:spcAft>
                <a:spcPts val="0"/>
              </a:spcAft>
              <a:buClr>
                <a:srgbClr val="000000"/>
              </a:buClr>
              <a:buSzPct val="100797"/>
              <a:buFont typeface="Arial"/>
              <a:buChar char="●"/>
            </a:pPr>
            <a:r>
              <a:rPr sz="2217" lang="en-US">
                <a:solidFill>
                  <a:srgbClr val="000000"/>
                </a:solidFill>
                <a:latin typeface="Arial"/>
                <a:ea typeface="Arial"/>
                <a:cs typeface="Arial"/>
                <a:sym typeface="Arial"/>
              </a:rPr>
              <a:t>Γνώσεις</a:t>
            </a:r>
          </a:p>
          <a:p>
            <a:pPr algn="l" lvl="1" marR="0" indent="-191614" marL="762000">
              <a:lnSpc>
                <a:spcPct val="119886"/>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Πάνω στο αντικείμενο σπουδών μας</a:t>
            </a:r>
          </a:p>
          <a:p>
            <a:pPr algn="l" lvl="1" marR="0" indent="-191614" marL="762000">
              <a:lnSpc>
                <a:spcPct val="119886"/>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Σε διαφορετικούς τρόπους εργασίας</a:t>
            </a:r>
          </a:p>
          <a:p>
            <a:pPr algn="l" lvl="1" marR="0" indent="-50800" marL="762000">
              <a:lnSpc>
                <a:spcPct val="119886"/>
              </a:lnSpc>
              <a:spcBef>
                <a:spcPts val="397"/>
              </a:spcBef>
              <a:spcAft>
                <a:spcPts val="0"/>
              </a:spcAft>
              <a:buClr>
                <a:srgbClr val="000000"/>
              </a:buClr>
              <a:buFont typeface="Arial"/>
              <a:buNone/>
            </a:pPr>
            <a:r>
              <a:t/>
            </a:r>
            <a:endParaRPr sz="2217">
              <a:solidFill>
                <a:srgbClr val="000000"/>
              </a:solidFill>
              <a:latin typeface="Arial"/>
              <a:ea typeface="Arial"/>
              <a:cs typeface="Arial"/>
              <a:sym typeface="Arial"/>
            </a:endParaRPr>
          </a:p>
          <a:p>
            <a:pPr algn="l" lvl="0" marR="0" indent="-191614" marL="381000">
              <a:lnSpc>
                <a:spcPct val="119886"/>
              </a:lnSpc>
              <a:spcBef>
                <a:spcPts val="397"/>
              </a:spcBef>
              <a:spcAft>
                <a:spcPts val="0"/>
              </a:spcAft>
              <a:buClr>
                <a:srgbClr val="000000"/>
              </a:buClr>
              <a:buSzPct val="100797"/>
              <a:buFont typeface="Arial"/>
              <a:buChar char="●"/>
            </a:pPr>
            <a:r>
              <a:rPr sz="2217" lang="en-US">
                <a:solidFill>
                  <a:srgbClr val="000000"/>
                </a:solidFill>
                <a:latin typeface="Arial"/>
                <a:ea typeface="Arial"/>
                <a:cs typeface="Arial"/>
                <a:sym typeface="Arial"/>
              </a:rPr>
              <a:t>Γνωριμίες</a:t>
            </a:r>
          </a:p>
          <a:p>
            <a:pPr algn="l" lvl="1" marR="0" indent="-191614" marL="762000">
              <a:lnSpc>
                <a:spcPct val="119886"/>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Πράγμα πολύτιμο για έναν manager</a:t>
            </a:r>
          </a:p>
          <a:p>
            <a:pPr algn="l" lvl="1" marR="0" indent="-191614" marL="762000">
              <a:lnSpc>
                <a:spcPct val="119886"/>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Μελλοντικούς συνεργάτες</a:t>
            </a:r>
          </a:p>
          <a:p>
            <a:pPr algn="l" lvl="1" marR="0" indent="-191614" marL="762000">
              <a:lnSpc>
                <a:spcPct val="119886"/>
              </a:lnSpc>
              <a:spcBef>
                <a:spcPts val="397"/>
              </a:spcBef>
              <a:spcAft>
                <a:spcPts val="0"/>
              </a:spcAft>
              <a:buClr>
                <a:srgbClr val="000000"/>
              </a:buClr>
              <a:buSzPct val="100797"/>
              <a:buFont typeface="Courier New"/>
              <a:buChar char="o"/>
            </a:pPr>
            <a:r>
              <a:rPr sz="2217" lang="en-US">
                <a:solidFill>
                  <a:srgbClr val="000000"/>
                </a:solidFill>
                <a:latin typeface="Arial"/>
                <a:ea typeface="Arial"/>
                <a:cs typeface="Arial"/>
                <a:sym typeface="Arial"/>
              </a:rPr>
              <a:t>Καινούριους φίλους!!! </a:t>
            </a:r>
          </a:p>
        </p:txBody>
      </p:sp>
      <p:pic>
        <p:nvPicPr>
          <p:cNvPr id="95" name="Shape 95"/>
          <p:cNvPicPr preferRelativeResize="0"/>
          <p:nvPr/>
        </p:nvPicPr>
        <p:blipFill>
          <a:blip r:embed="rId4">
            <a:alphaModFix/>
          </a:blip>
          <a:stretch>
            <a:fillRect/>
          </a:stretch>
        </p:blipFill>
        <p:spPr>
          <a:xfrm>
            <a:off y="2065950" x="6818125"/>
            <a:ext cy="3632224" cx="2727250"/>
          </a:xfrm>
          <a:prstGeom prst="rect">
            <a:avLst/>
          </a:prstGeom>
          <a:noFill/>
          <a:ln>
            <a:noFill/>
          </a:ln>
        </p:spPr>
      </p:pic>
    </p:spTree>
  </p:cSld>
  <p:clrMapOvr>
    <a:masterClrMapping/>
  </p:clrMapOvr>
  <p:transition spd="slow">
    <p:cut/>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99" name="Shape 99"/>
        <p:cNvGrpSpPr/>
        <p:nvPr/>
      </p:nvGrpSpPr>
      <p:grpSpPr>
        <a:xfrm>
          <a:off y="0" x="0"/>
          <a:ext cy="0" cx="0"/>
          <a:chOff y="0" x="0"/>
          <a:chExt cy="0" cx="0"/>
        </a:xfrm>
      </p:grpSpPr>
      <p:sp>
        <p:nvSpPr>
          <p:cNvPr id="100" name="Shape 100"/>
          <p:cNvSpPr txBox="1"/>
          <p:nvPr/>
        </p:nvSpPr>
        <p:spPr>
          <a:xfrm>
            <a:off y="6831100" x="3286400"/>
            <a:ext cy="495425" cx="4679400"/>
          </a:xfrm>
          <a:prstGeom prst="rect">
            <a:avLst/>
          </a:prstGeom>
          <a:noFill/>
          <a:ln>
            <a:noFill/>
          </a:ln>
        </p:spPr>
        <p:txBody>
          <a:bodyPr bIns="38100" rIns="38100" lIns="38100" tIns="38100" anchor="t" anchorCtr="0">
            <a:noAutofit/>
          </a:bodyPr>
          <a:lstStyle/>
          <a:p>
            <a:pPr algn="r" marR="0" indent="0" marL="0">
              <a:lnSpc>
                <a:spcPct val="116964"/>
              </a:lnSpc>
              <a:spcBef>
                <a:spcPts val="0"/>
              </a:spcBef>
              <a:spcAft>
                <a:spcPts val="0"/>
              </a:spcAft>
              <a:buNone/>
            </a:pPr>
            <a:r>
              <a:rPr sz="1411" lang="en-US">
                <a:solidFill>
                  <a:srgbClr val="18783A"/>
                </a:solidFill>
                <a:latin typeface="Arial"/>
                <a:ea typeface="Arial"/>
                <a:cs typeface="Arial"/>
                <a:sym typeface="Arial"/>
              </a:rPr>
              <a:t>European Students of Industrial Engineering and Management</a:t>
            </a:r>
          </a:p>
          <a:p>
            <a:pPr algn="r" marR="0" indent="0" marL="0">
              <a:lnSpc>
                <a:spcPct val="116964"/>
              </a:lnSpc>
              <a:spcBef>
                <a:spcPts val="0"/>
              </a:spcBef>
              <a:spcAft>
                <a:spcPts val="0"/>
              </a:spcAft>
              <a:buNone/>
            </a:pPr>
            <a:r>
              <a:rPr b="1" sz="1411" lang="en-US">
                <a:solidFill>
                  <a:srgbClr val="18783A"/>
                </a:solidFill>
                <a:latin typeface="Arial"/>
                <a:ea typeface="Arial"/>
                <a:cs typeface="Arial"/>
                <a:sym typeface="Arial"/>
              </a:rPr>
              <a:t>www.estiem.org</a:t>
            </a:r>
          </a:p>
        </p:txBody>
      </p:sp>
      <p:pic>
        <p:nvPicPr>
          <p:cNvPr id="101" name="Shape 101"/>
          <p:cNvPicPr preferRelativeResize="0"/>
          <p:nvPr/>
        </p:nvPicPr>
        <p:blipFill>
          <a:blip r:embed="rId4">
            <a:alphaModFix/>
          </a:blip>
          <a:stretch>
            <a:fillRect/>
          </a:stretch>
        </p:blipFill>
        <p:spPr>
          <a:xfrm>
            <a:off y="6822425" x="7980100"/>
            <a:ext cy="797550" cx="1680524"/>
          </a:xfrm>
          <a:prstGeom prst="rect">
            <a:avLst/>
          </a:prstGeom>
          <a:noFill/>
          <a:ln>
            <a:noFill/>
          </a:ln>
        </p:spPr>
      </p:pic>
      <p:pic>
        <p:nvPicPr>
          <p:cNvPr id="102" name="Shape 102"/>
          <p:cNvPicPr preferRelativeResize="0"/>
          <p:nvPr/>
        </p:nvPicPr>
        <p:blipFill>
          <a:blip r:embed="rId5">
            <a:alphaModFix/>
          </a:blip>
          <a:stretch>
            <a:fillRect/>
          </a:stretch>
        </p:blipFill>
        <p:spPr>
          <a:xfrm>
            <a:off y="0" x="556975"/>
            <a:ext cy="7226025" cx="8998025"/>
          </a:xfrm>
          <a:prstGeom prst="rect">
            <a:avLst/>
          </a:prstGeom>
          <a:noFill/>
          <a:ln>
            <a:noFill/>
          </a:ln>
        </p:spPr>
      </p:pic>
      <p:sp>
        <p:nvSpPr>
          <p:cNvPr id="103" name="Shape 103"/>
          <p:cNvSpPr txBox="1"/>
          <p:nvPr/>
        </p:nvSpPr>
        <p:spPr>
          <a:xfrm>
            <a:off y="-4874100" x="652775"/>
            <a:ext cy="9824400" cx="9295399"/>
          </a:xfrm>
          <a:prstGeom prst="rect">
            <a:avLst/>
          </a:prstGeom>
          <a:noFill/>
          <a:ln>
            <a:noFill/>
          </a:ln>
        </p:spPr>
        <p:txBody>
          <a:bodyPr bIns="38100" rIns="38100" lIns="38100" tIns="38100" anchor="b" anchorCtr="0">
            <a:noAutofit/>
          </a:bodyPr>
          <a:lstStyle/>
          <a:p>
            <a:pPr algn="l" marR="0" indent="0" marL="0">
              <a:lnSpc>
                <a:spcPct val="116406"/>
              </a:lnSpc>
              <a:spcBef>
                <a:spcPts val="227"/>
              </a:spcBef>
              <a:spcAft>
                <a:spcPts val="0"/>
              </a:spcAft>
              <a:buNone/>
            </a:pPr>
            <a:r>
              <a:t/>
            </a:r>
            <a:endParaRPr sz="3225">
              <a:solidFill>
                <a:srgbClr val="18783A"/>
              </a:solidFill>
              <a:latin typeface="Arial"/>
              <a:ea typeface="Arial"/>
              <a:cs typeface="Arial"/>
              <a:sym typeface="Arial"/>
            </a:endParaRPr>
          </a:p>
          <a:p>
            <a:pPr algn="l" marR="0" indent="0" marL="0">
              <a:lnSpc>
                <a:spcPct val="116406"/>
              </a:lnSpc>
              <a:spcBef>
                <a:spcPts val="227"/>
              </a:spcBef>
              <a:spcAft>
                <a:spcPts val="0"/>
              </a:spcAft>
              <a:buNone/>
            </a:pPr>
            <a:r>
              <a:t/>
            </a:r>
            <a:endParaRPr sz="3225">
              <a:solidFill>
                <a:srgbClr val="18783A"/>
              </a:solidFill>
              <a:latin typeface="Arial"/>
              <a:ea typeface="Arial"/>
              <a:cs typeface="Arial"/>
              <a:sym typeface="Arial"/>
            </a:endParaRPr>
          </a:p>
          <a:p>
            <a:pPr algn="l" marR="0" indent="0" marL="0">
              <a:lnSpc>
                <a:spcPct val="116406"/>
              </a:lnSpc>
              <a:spcBef>
                <a:spcPts val="227"/>
              </a:spcBef>
              <a:spcAft>
                <a:spcPts val="0"/>
              </a:spcAft>
              <a:buNone/>
            </a:pPr>
            <a:r>
              <a:t/>
            </a:r>
            <a:endParaRPr sz="3225">
              <a:solidFill>
                <a:srgbClr val="18783A"/>
              </a:solidFill>
              <a:latin typeface="Arial"/>
              <a:ea typeface="Arial"/>
              <a:cs typeface="Arial"/>
              <a:sym typeface="Arial"/>
            </a:endParaRPr>
          </a:p>
          <a:p>
            <a:pPr algn="l" marR="0" indent="0" marL="0">
              <a:lnSpc>
                <a:spcPct val="116406"/>
              </a:lnSpc>
              <a:spcBef>
                <a:spcPts val="227"/>
              </a:spcBef>
              <a:spcAft>
                <a:spcPts val="0"/>
              </a:spcAft>
              <a:buNone/>
            </a:pPr>
            <a:r>
              <a:t/>
            </a:r>
            <a:endParaRPr sz="3225">
              <a:solidFill>
                <a:srgbClr val="18783A"/>
              </a:solidFill>
              <a:latin typeface="Arial"/>
              <a:ea typeface="Arial"/>
              <a:cs typeface="Arial"/>
              <a:sym typeface="Arial"/>
            </a:endParaRPr>
          </a:p>
          <a:p>
            <a:pPr algn="l" marR="0" indent="0" marL="0">
              <a:lnSpc>
                <a:spcPct val="116406"/>
              </a:lnSpc>
              <a:spcBef>
                <a:spcPts val="227"/>
              </a:spcBef>
              <a:spcAft>
                <a:spcPts val="0"/>
              </a:spcAft>
              <a:buNone/>
            </a:pPr>
            <a:r>
              <a:t/>
            </a:r>
            <a:endParaRPr sz="3225">
              <a:solidFill>
                <a:srgbClr val="18783A"/>
              </a:solidFill>
              <a:latin typeface="Arial"/>
              <a:ea typeface="Arial"/>
              <a:cs typeface="Arial"/>
              <a:sym typeface="Arial"/>
            </a:endParaRPr>
          </a:p>
          <a:p>
            <a:pPr algn="l" marR="0" indent="0" marL="0">
              <a:lnSpc>
                <a:spcPct val="116406"/>
              </a:lnSpc>
              <a:spcBef>
                <a:spcPts val="227"/>
              </a:spcBef>
              <a:spcAft>
                <a:spcPts val="0"/>
              </a:spcAft>
              <a:buNone/>
            </a:pPr>
            <a:r>
              <a:t/>
            </a:r>
            <a:endParaRPr sz="3225">
              <a:solidFill>
                <a:srgbClr val="18783A"/>
              </a:solidFill>
              <a:latin typeface="Arial"/>
              <a:ea typeface="Arial"/>
              <a:cs typeface="Arial"/>
              <a:sym typeface="Arial"/>
            </a:endParaRPr>
          </a:p>
          <a:p>
            <a:pPr algn="l" marR="0" indent="0" marL="0">
              <a:lnSpc>
                <a:spcPct val="116406"/>
              </a:lnSpc>
              <a:spcBef>
                <a:spcPts val="227"/>
              </a:spcBef>
              <a:spcAft>
                <a:spcPts val="0"/>
              </a:spcAft>
              <a:buNone/>
            </a:pPr>
            <a:r>
              <a:t/>
            </a:r>
            <a:endParaRPr sz="3225">
              <a:solidFill>
                <a:srgbClr val="18783A"/>
              </a:solidFill>
              <a:latin typeface="Arial"/>
              <a:ea typeface="Arial"/>
              <a:cs typeface="Arial"/>
              <a:sym typeface="Arial"/>
            </a:endParaRPr>
          </a:p>
          <a:p>
            <a:pPr algn="l" marR="0" indent="0" marL="0">
              <a:lnSpc>
                <a:spcPct val="116406"/>
              </a:lnSpc>
              <a:spcBef>
                <a:spcPts val="227"/>
              </a:spcBef>
              <a:spcAft>
                <a:spcPts val="0"/>
              </a:spcAft>
              <a:buNone/>
            </a:pPr>
            <a:r>
              <a:t/>
            </a:r>
            <a:endParaRPr sz="3225">
              <a:solidFill>
                <a:srgbClr val="18783A"/>
              </a:solidFill>
              <a:latin typeface="Arial"/>
              <a:ea typeface="Arial"/>
              <a:cs typeface="Arial"/>
              <a:sym typeface="Arial"/>
            </a:endParaRPr>
          </a:p>
          <a:p>
            <a:pPr algn="l" marR="0" indent="0" marL="0">
              <a:lnSpc>
                <a:spcPct val="116406"/>
              </a:lnSpc>
              <a:spcBef>
                <a:spcPts val="227"/>
              </a:spcBef>
              <a:spcAft>
                <a:spcPts val="0"/>
              </a:spcAft>
              <a:buNone/>
            </a:pPr>
            <a:r>
              <a:t/>
            </a:r>
            <a:endParaRPr sz="3225">
              <a:solidFill>
                <a:srgbClr val="18783A"/>
              </a:solidFill>
              <a:latin typeface="Arial"/>
              <a:ea typeface="Arial"/>
              <a:cs typeface="Arial"/>
              <a:sym typeface="Arial"/>
            </a:endParaRPr>
          </a:p>
          <a:p>
            <a:pPr algn="l" marR="0" indent="0" marL="0">
              <a:lnSpc>
                <a:spcPct val="116406"/>
              </a:lnSpc>
              <a:spcBef>
                <a:spcPts val="227"/>
              </a:spcBef>
              <a:spcAft>
                <a:spcPts val="0"/>
              </a:spcAft>
              <a:buNone/>
            </a:pPr>
            <a:r>
              <a:t/>
            </a:r>
            <a:endParaRPr sz="3225">
              <a:solidFill>
                <a:srgbClr val="18783A"/>
              </a:solidFill>
              <a:latin typeface="Arial"/>
              <a:ea typeface="Arial"/>
              <a:cs typeface="Arial"/>
              <a:sym typeface="Arial"/>
            </a:endParaRPr>
          </a:p>
          <a:p>
            <a:pPr algn="l" marR="0" indent="0" marL="0">
              <a:lnSpc>
                <a:spcPct val="116406"/>
              </a:lnSpc>
              <a:spcBef>
                <a:spcPts val="227"/>
              </a:spcBef>
              <a:spcAft>
                <a:spcPts val="0"/>
              </a:spcAft>
              <a:buNone/>
            </a:pPr>
            <a:r>
              <a:rPr sz="3225" lang="en-US">
                <a:solidFill>
                  <a:srgbClr val="18783A"/>
                </a:solidFill>
                <a:latin typeface="Arial"/>
                <a:ea typeface="Arial"/>
                <a:cs typeface="Arial"/>
                <a:sym typeface="Arial"/>
              </a:rPr>
              <a:t>Ερωτήσεις;</a:t>
            </a:r>
          </a:p>
          <a:p>
            <a:pPr algn="l" marR="0" indent="0" marL="0">
              <a:lnSpc>
                <a:spcPct val="116250"/>
              </a:lnSpc>
              <a:spcBef>
                <a:spcPts val="227"/>
              </a:spcBef>
              <a:spcAft>
                <a:spcPts val="0"/>
              </a:spcAft>
              <a:buNone/>
            </a:pPr>
            <a:r>
              <a:t/>
            </a:r>
            <a:endParaRPr sz="2015">
              <a:solidFill>
                <a:srgbClr val="18783A"/>
              </a:solidFill>
              <a:latin typeface="Arial"/>
              <a:ea typeface="Arial"/>
              <a:cs typeface="Arial"/>
              <a:sym typeface="Arial"/>
            </a:endParaRPr>
          </a:p>
          <a:p>
            <a:pPr algn="l" lvl="0" marR="0" indent="-191614" marL="381000">
              <a:lnSpc>
                <a:spcPct val="116477"/>
              </a:lnSpc>
              <a:spcBef>
                <a:spcPts val="227"/>
              </a:spcBef>
              <a:spcAft>
                <a:spcPts val="0"/>
              </a:spcAft>
              <a:buClr>
                <a:srgbClr val="009999"/>
              </a:buClr>
              <a:buSzPct val="100797"/>
              <a:buFont typeface="Arial"/>
              <a:buChar char="●"/>
            </a:pPr>
            <a:r>
              <a:rPr u="sng" sz="2217" lang="en-US">
                <a:solidFill>
                  <a:srgbClr val="009999"/>
                </a:solidFill>
                <a:latin typeface="Arial"/>
                <a:ea typeface="Arial"/>
                <a:cs typeface="Arial"/>
                <a:sym typeface="Arial"/>
                <a:hlinkClick r:id="rId6"/>
              </a:rPr>
              <a:t>estiemchios@gmail.com</a:t>
            </a:r>
          </a:p>
          <a:p>
            <a:pPr algn="l" marR="0" indent="0" marL="0">
              <a:lnSpc>
                <a:spcPct val="116477"/>
              </a:lnSpc>
              <a:spcBef>
                <a:spcPts val="227"/>
              </a:spcBef>
              <a:spcAft>
                <a:spcPts val="0"/>
              </a:spcAft>
              <a:buNone/>
            </a:pPr>
            <a:r>
              <a:t/>
            </a:r>
            <a:endParaRPr u="sng" sz="2217">
              <a:solidFill>
                <a:srgbClr val="18783A"/>
              </a:solidFill>
              <a:latin typeface="Arial"/>
              <a:ea typeface="Arial"/>
              <a:cs typeface="Arial"/>
              <a:sym typeface="Arial"/>
              <a:hlinkClick r:id="rId7"/>
            </a:endParaRPr>
          </a:p>
          <a:p>
            <a:pPr algn="l" lvl="0" marR="0" indent="-191614" marL="381000">
              <a:lnSpc>
                <a:spcPct val="116477"/>
              </a:lnSpc>
              <a:spcBef>
                <a:spcPts val="227"/>
              </a:spcBef>
              <a:spcAft>
                <a:spcPts val="0"/>
              </a:spcAft>
              <a:buClr>
                <a:srgbClr val="18783A"/>
              </a:buClr>
              <a:buSzPct val="100797"/>
              <a:buFont typeface="Arial"/>
              <a:buChar char="●"/>
            </a:pPr>
            <a:r>
              <a:rPr sz="2217" lang="en-US">
                <a:solidFill>
                  <a:srgbClr val="18783A"/>
                </a:solidFill>
                <a:latin typeface="Arial"/>
                <a:ea typeface="Arial"/>
                <a:cs typeface="Arial"/>
                <a:sym typeface="Arial"/>
              </a:rPr>
              <a:t>6975793212</a:t>
            </a:r>
          </a:p>
          <a:p>
            <a:pPr algn="l" marR="0" indent="0" marL="0">
              <a:lnSpc>
                <a:spcPct val="116477"/>
              </a:lnSpc>
              <a:spcBef>
                <a:spcPts val="227"/>
              </a:spcBef>
              <a:spcAft>
                <a:spcPts val="0"/>
              </a:spcAft>
              <a:buNone/>
            </a:pPr>
            <a:r>
              <a:t/>
            </a:r>
            <a:endParaRPr sz="2217">
              <a:solidFill>
                <a:srgbClr val="18783A"/>
              </a:solidFill>
              <a:latin typeface="Arial"/>
              <a:ea typeface="Arial"/>
              <a:cs typeface="Arial"/>
              <a:sym typeface="Arial"/>
            </a:endParaRPr>
          </a:p>
          <a:p>
            <a:pPr algn="l" lvl="0" marR="0" indent="-191614" marL="381000">
              <a:lnSpc>
                <a:spcPct val="116477"/>
              </a:lnSpc>
              <a:spcBef>
                <a:spcPts val="227"/>
              </a:spcBef>
              <a:spcAft>
                <a:spcPts val="0"/>
              </a:spcAft>
              <a:buClr>
                <a:srgbClr val="009999"/>
              </a:buClr>
              <a:buSzPct val="100797"/>
              <a:buFont typeface="Arial"/>
              <a:buChar char="●"/>
            </a:pPr>
            <a:r>
              <a:rPr u="sng" sz="2217" lang="en-US">
                <a:solidFill>
                  <a:srgbClr val="009999"/>
                </a:solidFill>
                <a:latin typeface="Arial"/>
                <a:ea typeface="Arial"/>
                <a:cs typeface="Arial"/>
                <a:sym typeface="Arial"/>
                <a:hlinkClick r:id="rId8"/>
              </a:rPr>
              <a:t>http://estiemchios.blogspot.com</a:t>
            </a:r>
          </a:p>
          <a:p>
            <a:pPr algn="l" marR="0" indent="0" marL="0">
              <a:lnSpc>
                <a:spcPct val="116477"/>
              </a:lnSpc>
              <a:spcBef>
                <a:spcPts val="227"/>
              </a:spcBef>
              <a:spcAft>
                <a:spcPts val="0"/>
              </a:spcAft>
              <a:buNone/>
            </a:pPr>
            <a:r>
              <a:t/>
            </a:r>
            <a:endParaRPr u="sng" sz="2217">
              <a:solidFill>
                <a:srgbClr val="18783A"/>
              </a:solidFill>
              <a:latin typeface="Arial"/>
              <a:ea typeface="Arial"/>
              <a:cs typeface="Arial"/>
              <a:sym typeface="Arial"/>
              <a:hlinkClick r:id="rId9"/>
            </a:endParaRPr>
          </a:p>
          <a:p>
            <a:pPr algn="l" lvl="0" marR="0" indent="-191614" marL="381000">
              <a:lnSpc>
                <a:spcPct val="116477"/>
              </a:lnSpc>
              <a:spcBef>
                <a:spcPts val="227"/>
              </a:spcBef>
              <a:spcAft>
                <a:spcPts val="0"/>
              </a:spcAft>
              <a:buClr>
                <a:srgbClr val="009999"/>
              </a:buClr>
              <a:buSzPct val="100797"/>
              <a:buFont typeface="Arial"/>
              <a:buChar char="●"/>
            </a:pPr>
            <a:r>
              <a:rPr u="sng" sz="2217" lang="en-US">
                <a:solidFill>
                  <a:srgbClr val="009999"/>
                </a:solidFill>
                <a:latin typeface="Arial"/>
                <a:ea typeface="Arial"/>
                <a:cs typeface="Arial"/>
                <a:sym typeface="Arial"/>
                <a:hlinkClick r:id="rId10"/>
              </a:rPr>
              <a:t>www.estiem.org</a:t>
            </a:r>
            <a:r>
              <a:rPr sz="2217" lang="en-US">
                <a:solidFill>
                  <a:srgbClr val="18783A"/>
                </a:solidFill>
                <a:latin typeface="Arial"/>
                <a:ea typeface="Arial"/>
                <a:cs typeface="Arial"/>
                <a:sym typeface="Arial"/>
              </a:rPr>
              <a:t> </a:t>
            </a:r>
          </a:p>
          <a:p>
            <a:pPr algn="l" marR="0" indent="0" marL="0">
              <a:lnSpc>
                <a:spcPct val="116477"/>
              </a:lnSpc>
              <a:spcBef>
                <a:spcPts val="227"/>
              </a:spcBef>
              <a:spcAft>
                <a:spcPts val="0"/>
              </a:spcAft>
              <a:buNone/>
            </a:pPr>
            <a:r>
              <a:t/>
            </a:r>
            <a:endParaRPr sz="2217">
              <a:solidFill>
                <a:srgbClr val="18783A"/>
              </a:solidFill>
              <a:latin typeface="Arial"/>
              <a:ea typeface="Arial"/>
              <a:cs typeface="Arial"/>
              <a:sym typeface="Arial"/>
            </a:endParaRPr>
          </a:p>
        </p:txBody>
      </p:sp>
      <p:pic>
        <p:nvPicPr>
          <p:cNvPr id="104" name="Shape 104"/>
          <p:cNvPicPr preferRelativeResize="0"/>
          <p:nvPr/>
        </p:nvPicPr>
        <p:blipFill>
          <a:blip r:embed="rId11">
            <a:alphaModFix/>
          </a:blip>
          <a:stretch>
            <a:fillRect/>
          </a:stretch>
        </p:blipFill>
        <p:spPr>
          <a:xfrm>
            <a:off y="2065950" x="4859125"/>
            <a:ext cy="3709100" cx="5012775"/>
          </a:xfrm>
          <a:prstGeom prst="rect">
            <a:avLst/>
          </a:prstGeom>
          <a:noFill/>
          <a:ln>
            <a:noFill/>
          </a:ln>
        </p:spPr>
      </p:pic>
    </p:spTree>
  </p:cSld>
  <p:clrMapOvr>
    <a:masterClrMapping/>
  </p:clrMapOvr>
  <p:transition spd="slow">
    <p:cut/>
  </p:transition>
</p:sld>
</file>

<file path=ppt/theme/theme1.xml><?xml version="1.0" encoding="utf-8"?>
<a:theme xmlns:a="http://schemas.openxmlformats.org/drawingml/2006/main" xmlns:r="http://schemas.openxmlformats.org/officeDocument/2006/relationships" name="Custom Theme">
  <a:themeElements>
    <a:clrScheme name="blank">
      <a:dk1>
        <a:srgbClr val="000000"/>
      </a:dk1>
      <a:lt1>
        <a:srgbClr val="FFFFFF"/>
      </a:lt1>
      <a:dk2>
        <a:srgbClr val="073763"/>
      </a:dk2>
      <a:lt2>
        <a:srgbClr val="CFE2F3"/>
      </a:lt2>
      <a:accent1>
        <a:srgbClr val="404040"/>
      </a:accent1>
      <a:accent2>
        <a:srgbClr val="808080"/>
      </a:accent2>
      <a:accent3>
        <a:srgbClr val="C0C0C0"/>
      </a:accent3>
      <a:accent4>
        <a:srgbClr val="396187"/>
      </a:accent4>
      <a:accent5>
        <a:srgbClr val="6B8CAB"/>
      </a:accent5>
      <a:accent6>
        <a:srgbClr val="9DB7CF"/>
      </a:accent6>
      <a:hlink>
        <a:srgbClr val="0000EE"/>
      </a:hlink>
      <a:folHlink>
        <a:srgbClr val="551A8B"/>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theme>
</file>

<file path=ppt/theme/theme3.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theme>
</file>